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Roboto"/>
      <p:regular r:id="rId59"/>
      <p:bold r:id="rId60"/>
      <p:italic r:id="rId61"/>
      <p:boldItalic r:id="rId62"/>
    </p:embeddedFont>
    <p:embeddedFont>
      <p:font typeface="Montserrat"/>
      <p:regular r:id="rId63"/>
      <p:bold r:id="rId64"/>
      <p:italic r:id="rId65"/>
      <p:boldItalic r:id="rId66"/>
    </p:embeddedFont>
    <p:embeddedFont>
      <p:font typeface="Rubik"/>
      <p:regular r:id="rId67"/>
      <p:bold r:id="rId68"/>
      <p:italic r:id="rId69"/>
      <p:boldItalic r:id="rId70"/>
    </p:embeddedFont>
    <p:embeddedFont>
      <p:font typeface="Barlow"/>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8C7766-8D44-4B25-8F5C-84C233681AFE}">
  <a:tblStyle styleId="{A18C7766-8D44-4B25-8F5C-84C233681AF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Barlow-italic.fntdata"/><Relationship Id="rId72" Type="http://schemas.openxmlformats.org/officeDocument/2006/relationships/font" Target="fonts/Barlow-bold.fntdata"/><Relationship Id="rId31" Type="http://schemas.openxmlformats.org/officeDocument/2006/relationships/slide" Target="slides/slide25.xml"/><Relationship Id="rId30" Type="http://schemas.openxmlformats.org/officeDocument/2006/relationships/slide" Target="slides/slide24.xml"/><Relationship Id="rId74" Type="http://schemas.openxmlformats.org/officeDocument/2006/relationships/font" Target="fonts/Barlow-bold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Barlow-regular.fntdata"/><Relationship Id="rId70" Type="http://schemas.openxmlformats.org/officeDocument/2006/relationships/font" Target="fonts/Rubik-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4.xml"/><Relationship Id="rId64" Type="http://schemas.openxmlformats.org/officeDocument/2006/relationships/font" Target="fonts/Montserrat-bold.fntdata"/><Relationship Id="rId63" Type="http://schemas.openxmlformats.org/officeDocument/2006/relationships/font" Target="fonts/Montserrat-regular.fntdata"/><Relationship Id="rId22" Type="http://schemas.openxmlformats.org/officeDocument/2006/relationships/slide" Target="slides/slide16.xml"/><Relationship Id="rId66" Type="http://schemas.openxmlformats.org/officeDocument/2006/relationships/font" Target="fonts/Montserrat-boldItalic.fntdata"/><Relationship Id="rId21" Type="http://schemas.openxmlformats.org/officeDocument/2006/relationships/slide" Target="slides/slide15.xml"/><Relationship Id="rId65" Type="http://schemas.openxmlformats.org/officeDocument/2006/relationships/font" Target="fonts/Montserrat-italic.fntdata"/><Relationship Id="rId24" Type="http://schemas.openxmlformats.org/officeDocument/2006/relationships/slide" Target="slides/slide18.xml"/><Relationship Id="rId68" Type="http://schemas.openxmlformats.org/officeDocument/2006/relationships/font" Target="fonts/Rubik-bold.fntdata"/><Relationship Id="rId23" Type="http://schemas.openxmlformats.org/officeDocument/2006/relationships/slide" Target="slides/slide17.xml"/><Relationship Id="rId67" Type="http://schemas.openxmlformats.org/officeDocument/2006/relationships/font" Target="fonts/Rubik-regular.fntdata"/><Relationship Id="rId60" Type="http://schemas.openxmlformats.org/officeDocument/2006/relationships/font" Target="fonts/Robot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ubik-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70906b744b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370906b744b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182" name="Google Shape;182;g370906b744b_0_10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70906b744b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370906b744b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191" name="Google Shape;191;g370906b744b_0_11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70906b744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370906b744b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199" name="Google Shape;199;g370906b744b_0_12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70906b744b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370906b744b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207" name="Google Shape;207;g370906b744b_0_14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5:notes"/>
          <p:cNvSpPr/>
          <p:nvPr>
            <p:ph idx="2" type="sldImg"/>
          </p:nvPr>
        </p:nvSpPr>
        <p:spPr>
          <a:xfrm>
            <a:off x="380998" y="685800"/>
            <a:ext cx="609599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216" name="Google Shape;216;p1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70906b744b_0_163:notes"/>
          <p:cNvSpPr/>
          <p:nvPr>
            <p:ph idx="2" type="sldImg"/>
          </p:nvPr>
        </p:nvSpPr>
        <p:spPr>
          <a:xfrm>
            <a:off x="380998"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370906b744b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226" name="Google Shape;226;g370906b744b_0_16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70906b744b_0_174:notes"/>
          <p:cNvSpPr/>
          <p:nvPr>
            <p:ph idx="2" type="sldImg"/>
          </p:nvPr>
        </p:nvSpPr>
        <p:spPr>
          <a:xfrm>
            <a:off x="380998"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370906b744b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235" name="Google Shape;235;g370906b744b_0_17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70906b744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370906b744b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244" name="Google Shape;244;g370906b744b_0_18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70906b744b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370906b744b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252" name="Google Shape;252;g370906b744b_0_19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70906b744b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370906b744b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260" name="Google Shape;260;g370906b744b_0_20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706d0f6d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706d0f6d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70906b744b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370906b744b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268" name="Google Shape;268;g370906b744b_0_20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70906b744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370906b744b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277" name="Google Shape;277;g370906b744b_0_21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70906b744b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370906b744b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286" name="Google Shape;286;g370906b744b_0_23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4:notes"/>
          <p:cNvSpPr/>
          <p:nvPr>
            <p:ph idx="2" type="sldImg"/>
          </p:nvPr>
        </p:nvSpPr>
        <p:spPr>
          <a:xfrm>
            <a:off x="380999" y="685800"/>
            <a:ext cx="60959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295" name="Google Shape;295;p1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70906b744b_0_249:notes"/>
          <p:cNvSpPr/>
          <p:nvPr>
            <p:ph idx="2" type="sldImg"/>
          </p:nvPr>
        </p:nvSpPr>
        <p:spPr>
          <a:xfrm>
            <a:off x="38099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370906b744b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304" name="Google Shape;304;g370906b744b_0_24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70906b744b_0_262:notes"/>
          <p:cNvSpPr/>
          <p:nvPr>
            <p:ph idx="2" type="sldImg"/>
          </p:nvPr>
        </p:nvSpPr>
        <p:spPr>
          <a:xfrm>
            <a:off x="38099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370906b744b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314" name="Google Shape;314;g370906b744b_0_26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70906b744b_0_274:notes"/>
          <p:cNvSpPr/>
          <p:nvPr>
            <p:ph idx="2" type="sldImg"/>
          </p:nvPr>
        </p:nvSpPr>
        <p:spPr>
          <a:xfrm>
            <a:off x="380998"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370906b744b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324" name="Google Shape;324;g370906b744b_0_27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70906b744b_0_283:notes"/>
          <p:cNvSpPr/>
          <p:nvPr>
            <p:ph idx="2" type="sldImg"/>
          </p:nvPr>
        </p:nvSpPr>
        <p:spPr>
          <a:xfrm>
            <a:off x="38099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370906b744b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333" name="Google Shape;333;g370906b744b_0_28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343" name="Google Shape;343;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70906b744b_0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370906b744b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351" name="Google Shape;351;g370906b744b_0_29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102" name="Google Shape;102;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6dfd89e495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36dfd89e495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359" name="Google Shape;359;g36dfd89e495_0_25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6f425ec83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36f425ec839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368" name="Google Shape;368;g36f425ec839_0_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6f425ec839_0_17:notes"/>
          <p:cNvSpPr/>
          <p:nvPr>
            <p:ph idx="2" type="sldImg"/>
          </p:nvPr>
        </p:nvSpPr>
        <p:spPr>
          <a:xfrm>
            <a:off x="38099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36f425ec839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377" name="Google Shape;377;g36f425ec839_0_1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6f425ec839_0_34:notes"/>
          <p:cNvSpPr/>
          <p:nvPr>
            <p:ph idx="2" type="sldImg"/>
          </p:nvPr>
        </p:nvSpPr>
        <p:spPr>
          <a:xfrm>
            <a:off x="38099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36f425ec839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386" name="Google Shape;386;g36f425ec839_0_3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6f425ec839_0_46:notes"/>
          <p:cNvSpPr/>
          <p:nvPr>
            <p:ph idx="2" type="sldImg"/>
          </p:nvPr>
        </p:nvSpPr>
        <p:spPr>
          <a:xfrm>
            <a:off x="38099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36f425ec839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395" name="Google Shape;395;g36f425ec839_0_4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6f425ec839_0_60:notes"/>
          <p:cNvSpPr/>
          <p:nvPr>
            <p:ph idx="2" type="sldImg"/>
          </p:nvPr>
        </p:nvSpPr>
        <p:spPr>
          <a:xfrm>
            <a:off x="38099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36f425ec839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405" name="Google Shape;405;g36f425ec839_0_6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6f425ec839_0_74:notes"/>
          <p:cNvSpPr/>
          <p:nvPr>
            <p:ph idx="2" type="sldImg"/>
          </p:nvPr>
        </p:nvSpPr>
        <p:spPr>
          <a:xfrm>
            <a:off x="38099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36f425ec839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414" name="Google Shape;414;g36f425ec839_0_7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6f44a70f1e_1_3:notes"/>
          <p:cNvSpPr/>
          <p:nvPr>
            <p:ph idx="2" type="sldImg"/>
          </p:nvPr>
        </p:nvSpPr>
        <p:spPr>
          <a:xfrm>
            <a:off x="38099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36f44a70f1e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422" name="Google Shape;422;g36f44a70f1e_1_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6f44a70f1e_1_16:notes"/>
          <p:cNvSpPr/>
          <p:nvPr>
            <p:ph idx="2" type="sldImg"/>
          </p:nvPr>
        </p:nvSpPr>
        <p:spPr>
          <a:xfrm>
            <a:off x="38099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36f44a70f1e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431" name="Google Shape;431;g36f44a70f1e_1_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6f44a70f1e_1_35:notes"/>
          <p:cNvSpPr/>
          <p:nvPr>
            <p:ph idx="2" type="sldImg"/>
          </p:nvPr>
        </p:nvSpPr>
        <p:spPr>
          <a:xfrm>
            <a:off x="38099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36f44a70f1e_1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440" name="Google Shape;440;g36f44a70f1e_1_3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130" name="Google Shape;130;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6f44a70f1e_1_57:notes"/>
          <p:cNvSpPr/>
          <p:nvPr>
            <p:ph idx="2" type="sldImg"/>
          </p:nvPr>
        </p:nvSpPr>
        <p:spPr>
          <a:xfrm>
            <a:off x="38099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36f44a70f1e_1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450" name="Google Shape;450;g36f44a70f1e_1_5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6f44a70f1e_1_69:notes"/>
          <p:cNvSpPr/>
          <p:nvPr>
            <p:ph idx="2" type="sldImg"/>
          </p:nvPr>
        </p:nvSpPr>
        <p:spPr>
          <a:xfrm>
            <a:off x="38099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36f44a70f1e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459" name="Google Shape;459;g36f44a70f1e_1_6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6dfd89e495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36dfd89e495_0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467" name="Google Shape;467;g36dfd89e495_0_32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6dfd89e495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36dfd89e495_0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475" name="Google Shape;475;g36dfd89e495_0_33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6dfd89e495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36dfd89e495_0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483" name="Google Shape;483;g36dfd89e495_0_34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6dfd89e495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36dfd89e495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491" name="Google Shape;491;g36dfd89e495_0_35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6dfd89e495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36dfd89e495_0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499" name="Google Shape;499;g36dfd89e495_0_35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6dfd89e495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36dfd89e495_0_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507" name="Google Shape;507;g36dfd89e495_0_37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6f44a70f1e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36f44a70f1e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515" name="Google Shape;515;g36f44a70f1e_1_8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6f44a70f1e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36f44a70f1e_1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523" name="Google Shape;523;g36f44a70f1e_1_9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70906b744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370906b744b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139" name="Google Shape;139;g370906b744b_0_4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6f44a70f1e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36f44a70f1e_1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531" name="Google Shape;531;g36f44a70f1e_1_10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6f44a70f1e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36f44a70f1e_1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539" name="Google Shape;539;g36f44a70f1e_1_1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547" name="Google Shape;547;p6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147" name="Google Shape;147;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70906b744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370906b744b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156" name="Google Shape;156;g370906b744b_0_7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70906b744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370906b744b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164" name="Google Shape;164;g370906b744b_0_8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70906b744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370906b744b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173" name="Google Shape;173;g370906b744b_0_9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2">
    <p:spTree>
      <p:nvGrpSpPr>
        <p:cNvPr id="9" name="Shape 9"/>
        <p:cNvGrpSpPr/>
        <p:nvPr/>
      </p:nvGrpSpPr>
      <p:grpSpPr>
        <a:xfrm>
          <a:off x="0" y="0"/>
          <a:ext cx="0" cy="0"/>
          <a:chOff x="0" y="0"/>
          <a:chExt cx="0" cy="0"/>
        </a:xfrm>
      </p:grpSpPr>
      <p:sp>
        <p:nvSpPr>
          <p:cNvPr id="10" name="Google Shape;10;p2"/>
          <p:cNvSpPr txBox="1"/>
          <p:nvPr>
            <p:ph type="ctrTitle"/>
          </p:nvPr>
        </p:nvSpPr>
        <p:spPr>
          <a:xfrm>
            <a:off x="390525" y="1819275"/>
            <a:ext cx="8222100" cy="93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1" name="Google Shape;11;p2"/>
          <p:cNvSpPr txBox="1"/>
          <p:nvPr>
            <p:ph idx="1" type="subTitle"/>
          </p:nvPr>
        </p:nvSpPr>
        <p:spPr>
          <a:xfrm>
            <a:off x="390525" y="2789130"/>
            <a:ext cx="8222100" cy="43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800"/>
              <a:buNone/>
              <a:defRPr b="1">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2" name="Google Shape;12;p2"/>
          <p:cNvSpPr/>
          <p:nvPr/>
        </p:nvSpPr>
        <p:spPr>
          <a:xfrm>
            <a:off x="0" y="-2480"/>
            <a:ext cx="9144000" cy="1124670"/>
          </a:xfrm>
          <a:prstGeom prst="round1Rect">
            <a:avLst>
              <a:gd fmla="val 0"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0" t="0"/>
          <a:stretch/>
        </p:blipFill>
        <p:spPr>
          <a:xfrm>
            <a:off x="3952170" y="177601"/>
            <a:ext cx="1239660" cy="772308"/>
          </a:xfrm>
          <a:prstGeom prst="rect">
            <a:avLst/>
          </a:prstGeom>
          <a:noFill/>
          <a:ln>
            <a:noFill/>
          </a:ln>
        </p:spPr>
      </p:pic>
      <p:sp>
        <p:nvSpPr>
          <p:cNvPr id="14" name="Google Shape;14;p2"/>
          <p:cNvSpPr txBox="1"/>
          <p:nvPr>
            <p:ph idx="2" type="body"/>
          </p:nvPr>
        </p:nvSpPr>
        <p:spPr>
          <a:xfrm>
            <a:off x="3634902" y="4811948"/>
            <a:ext cx="1874196" cy="274719"/>
          </a:xfrm>
          <a:prstGeom prst="rect">
            <a:avLst/>
          </a:prstGeom>
          <a:noFill/>
          <a:ln>
            <a:noFill/>
          </a:ln>
        </p:spPr>
        <p:txBody>
          <a:bodyPr anchorCtr="0" anchor="ctr" bIns="91425" lIns="91425" spcFirstLastPara="1" rIns="91425" wrap="square" tIns="91425">
            <a:noAutofit/>
          </a:bodyPr>
          <a:lstStyle>
            <a:lvl1pPr indent="-342900" lvl="0" marL="457200" algn="ctr">
              <a:lnSpc>
                <a:spcPct val="114999"/>
              </a:lnSpc>
              <a:spcBef>
                <a:spcPts val="0"/>
              </a:spcBef>
              <a:spcAft>
                <a:spcPts val="0"/>
              </a:spcAft>
              <a:buSzPts val="1800"/>
              <a:buChar char="●"/>
              <a:defRPr sz="1200">
                <a:solidFill>
                  <a:schemeClr val="lt1"/>
                </a:solidFill>
              </a:defRPr>
            </a:lvl1pPr>
            <a:lvl2pPr indent="-317500" lvl="1" marL="914400" algn="l">
              <a:lnSpc>
                <a:spcPct val="114999"/>
              </a:lnSpc>
              <a:spcBef>
                <a:spcPts val="1600"/>
              </a:spcBef>
              <a:spcAft>
                <a:spcPts val="0"/>
              </a:spcAft>
              <a:buSzPts val="1400"/>
              <a:buChar char="○"/>
              <a:defRPr/>
            </a:lvl2pPr>
            <a:lvl3pPr indent="-317500" lvl="2" marL="1371600" algn="l">
              <a:lnSpc>
                <a:spcPct val="114999"/>
              </a:lnSpc>
              <a:spcBef>
                <a:spcPts val="1600"/>
              </a:spcBef>
              <a:spcAft>
                <a:spcPts val="0"/>
              </a:spcAft>
              <a:buSzPts val="1400"/>
              <a:buChar char="■"/>
              <a:defRPr/>
            </a:lvl3pPr>
            <a:lvl4pPr indent="-317500" lvl="3" marL="1828800" algn="l">
              <a:lnSpc>
                <a:spcPct val="114999"/>
              </a:lnSpc>
              <a:spcBef>
                <a:spcPts val="1600"/>
              </a:spcBef>
              <a:spcAft>
                <a:spcPts val="0"/>
              </a:spcAft>
              <a:buSzPts val="1400"/>
              <a:buChar char="●"/>
              <a:defRPr/>
            </a:lvl4pPr>
            <a:lvl5pPr indent="-317500" lvl="4" marL="2286000" algn="l">
              <a:lnSpc>
                <a:spcPct val="114999"/>
              </a:lnSpc>
              <a:spcBef>
                <a:spcPts val="1600"/>
              </a:spcBef>
              <a:spcAft>
                <a:spcPts val="0"/>
              </a:spcAft>
              <a:buSzPts val="1400"/>
              <a:buChar char="○"/>
              <a:defRPr/>
            </a:lvl5pPr>
            <a:lvl6pPr indent="-317500" lvl="5" marL="2743200" algn="l">
              <a:lnSpc>
                <a:spcPct val="114999"/>
              </a:lnSpc>
              <a:spcBef>
                <a:spcPts val="1600"/>
              </a:spcBef>
              <a:spcAft>
                <a:spcPts val="0"/>
              </a:spcAft>
              <a:buSzPts val="1400"/>
              <a:buChar char="■"/>
              <a:defRPr/>
            </a:lvl6pPr>
            <a:lvl7pPr indent="-317500" lvl="6" marL="3200400" algn="l">
              <a:lnSpc>
                <a:spcPct val="114999"/>
              </a:lnSpc>
              <a:spcBef>
                <a:spcPts val="1600"/>
              </a:spcBef>
              <a:spcAft>
                <a:spcPts val="0"/>
              </a:spcAft>
              <a:buSzPts val="1400"/>
              <a:buChar char="●"/>
              <a:defRPr/>
            </a:lvl7pPr>
            <a:lvl8pPr indent="-317500" lvl="7" marL="3657600" algn="l">
              <a:lnSpc>
                <a:spcPct val="114999"/>
              </a:lnSpc>
              <a:spcBef>
                <a:spcPts val="1600"/>
              </a:spcBef>
              <a:spcAft>
                <a:spcPts val="0"/>
              </a:spcAft>
              <a:buSzPts val="1400"/>
              <a:buChar char="○"/>
              <a:defRPr/>
            </a:lvl8pPr>
            <a:lvl9pPr indent="-317500" lvl="8" marL="4114800" algn="l">
              <a:lnSpc>
                <a:spcPct val="114999"/>
              </a:lnSpc>
              <a:spcBef>
                <a:spcPts val="1600"/>
              </a:spcBef>
              <a:spcAft>
                <a:spcPts val="1600"/>
              </a:spcAft>
              <a:buSzPts val="1400"/>
              <a:buChar char="■"/>
              <a:defRPr/>
            </a:lvl9pPr>
          </a:lstStyle>
          <a:p/>
        </p:txBody>
      </p:sp>
      <p:sp>
        <p:nvSpPr>
          <p:cNvPr id="15" name="Google Shape;15;p2"/>
          <p:cNvSpPr txBox="1"/>
          <p:nvPr>
            <p:ph idx="3" type="body"/>
          </p:nvPr>
        </p:nvSpPr>
        <p:spPr>
          <a:xfrm>
            <a:off x="390088" y="3797791"/>
            <a:ext cx="8221663" cy="429768"/>
          </a:xfrm>
          <a:prstGeom prst="rect">
            <a:avLst/>
          </a:prstGeom>
          <a:noFill/>
          <a:ln>
            <a:noFill/>
          </a:ln>
        </p:spPr>
        <p:txBody>
          <a:bodyPr anchorCtr="0" anchor="ctr" bIns="91425" lIns="91425" spcFirstLastPara="1" rIns="91425" wrap="square" tIns="91425">
            <a:noAutofit/>
          </a:bodyPr>
          <a:lstStyle>
            <a:lvl1pPr indent="-342900" lvl="0" marL="457200" algn="l">
              <a:lnSpc>
                <a:spcPct val="114999"/>
              </a:lnSpc>
              <a:spcBef>
                <a:spcPts val="0"/>
              </a:spcBef>
              <a:spcAft>
                <a:spcPts val="0"/>
              </a:spcAft>
              <a:buSzPts val="1800"/>
              <a:buChar char="●"/>
              <a:defRPr b="0" sz="1200">
                <a:solidFill>
                  <a:schemeClr val="lt1"/>
                </a:solidFill>
              </a:defRPr>
            </a:lvl1pPr>
            <a:lvl2pPr indent="-317500" lvl="1" marL="914400" algn="l">
              <a:lnSpc>
                <a:spcPct val="114999"/>
              </a:lnSpc>
              <a:spcBef>
                <a:spcPts val="1600"/>
              </a:spcBef>
              <a:spcAft>
                <a:spcPts val="0"/>
              </a:spcAft>
              <a:buSzPts val="1400"/>
              <a:buChar char="○"/>
              <a:defRPr/>
            </a:lvl2pPr>
            <a:lvl3pPr indent="-317500" lvl="2" marL="1371600" algn="l">
              <a:lnSpc>
                <a:spcPct val="114999"/>
              </a:lnSpc>
              <a:spcBef>
                <a:spcPts val="1600"/>
              </a:spcBef>
              <a:spcAft>
                <a:spcPts val="0"/>
              </a:spcAft>
              <a:buSzPts val="1400"/>
              <a:buChar char="■"/>
              <a:defRPr/>
            </a:lvl3pPr>
            <a:lvl4pPr indent="-317500" lvl="3" marL="1828800" algn="l">
              <a:lnSpc>
                <a:spcPct val="114999"/>
              </a:lnSpc>
              <a:spcBef>
                <a:spcPts val="1600"/>
              </a:spcBef>
              <a:spcAft>
                <a:spcPts val="0"/>
              </a:spcAft>
              <a:buSzPts val="1400"/>
              <a:buChar char="●"/>
              <a:defRPr/>
            </a:lvl4pPr>
            <a:lvl5pPr indent="-317500" lvl="4" marL="2286000" algn="l">
              <a:lnSpc>
                <a:spcPct val="114999"/>
              </a:lnSpc>
              <a:spcBef>
                <a:spcPts val="1600"/>
              </a:spcBef>
              <a:spcAft>
                <a:spcPts val="0"/>
              </a:spcAft>
              <a:buSzPts val="1400"/>
              <a:buChar char="○"/>
              <a:defRPr/>
            </a:lvl5pPr>
            <a:lvl6pPr indent="-317500" lvl="5" marL="2743200" algn="l">
              <a:lnSpc>
                <a:spcPct val="114999"/>
              </a:lnSpc>
              <a:spcBef>
                <a:spcPts val="1600"/>
              </a:spcBef>
              <a:spcAft>
                <a:spcPts val="0"/>
              </a:spcAft>
              <a:buSzPts val="1400"/>
              <a:buChar char="■"/>
              <a:defRPr/>
            </a:lvl6pPr>
            <a:lvl7pPr indent="-317500" lvl="6" marL="3200400" algn="l">
              <a:lnSpc>
                <a:spcPct val="114999"/>
              </a:lnSpc>
              <a:spcBef>
                <a:spcPts val="1600"/>
              </a:spcBef>
              <a:spcAft>
                <a:spcPts val="0"/>
              </a:spcAft>
              <a:buSzPts val="1400"/>
              <a:buChar char="●"/>
              <a:defRPr/>
            </a:lvl7pPr>
            <a:lvl8pPr indent="-317500" lvl="7" marL="3657600" algn="l">
              <a:lnSpc>
                <a:spcPct val="114999"/>
              </a:lnSpc>
              <a:spcBef>
                <a:spcPts val="1600"/>
              </a:spcBef>
              <a:spcAft>
                <a:spcPts val="0"/>
              </a:spcAft>
              <a:buSzPts val="1400"/>
              <a:buChar char="○"/>
              <a:defRPr/>
            </a:lvl8pPr>
            <a:lvl9pPr indent="-317500" lvl="8" marL="4114800" algn="l">
              <a:lnSpc>
                <a:spcPct val="114999"/>
              </a:lnSpc>
              <a:spcBef>
                <a:spcPts val="1600"/>
              </a:spcBef>
              <a:spcAft>
                <a:spcPts val="1600"/>
              </a:spcAft>
              <a:buSzPts val="1400"/>
              <a:buChar char="■"/>
              <a:defRPr/>
            </a:lvl9pPr>
          </a:lstStyle>
          <a:p/>
        </p:txBody>
      </p:sp>
      <p:pic>
        <p:nvPicPr>
          <p:cNvPr id="16" name="Google Shape;16;p2"/>
          <p:cNvPicPr preferRelativeResize="0"/>
          <p:nvPr/>
        </p:nvPicPr>
        <p:blipFill>
          <a:blip r:embed="rId3">
            <a:alphaModFix/>
          </a:blip>
          <a:stretch>
            <a:fillRect/>
          </a:stretch>
        </p:blipFill>
        <p:spPr>
          <a:xfrm>
            <a:off x="328175" y="24913"/>
            <a:ext cx="981899" cy="1077673"/>
          </a:xfrm>
          <a:prstGeom prst="rect">
            <a:avLst/>
          </a:prstGeom>
          <a:noFill/>
          <a:ln>
            <a:noFill/>
          </a:ln>
        </p:spPr>
      </p:pic>
      <p:pic>
        <p:nvPicPr>
          <p:cNvPr id="17" name="Google Shape;17;p2"/>
          <p:cNvPicPr preferRelativeResize="0"/>
          <p:nvPr/>
        </p:nvPicPr>
        <p:blipFill>
          <a:blip r:embed="rId4">
            <a:alphaModFix/>
          </a:blip>
          <a:stretch>
            <a:fillRect/>
          </a:stretch>
        </p:blipFill>
        <p:spPr>
          <a:xfrm>
            <a:off x="7502475" y="77326"/>
            <a:ext cx="1364093" cy="1025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77" name="Shape 77"/>
        <p:cNvGrpSpPr/>
        <p:nvPr/>
      </p:nvGrpSpPr>
      <p:grpSpPr>
        <a:xfrm>
          <a:off x="0" y="0"/>
          <a:ext cx="0" cy="0"/>
          <a:chOff x="0" y="0"/>
          <a:chExt cx="0" cy="0"/>
        </a:xfrm>
      </p:grpSpPr>
      <p:sp>
        <p:nvSpPr>
          <p:cNvPr id="78" name="Google Shape;78;p11"/>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79" name="Google Shape;79;p11"/>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4999"/>
              </a:lnSpc>
              <a:spcBef>
                <a:spcPts val="0"/>
              </a:spcBef>
              <a:spcAft>
                <a:spcPts val="0"/>
              </a:spcAft>
              <a:buSzPts val="1800"/>
              <a:buChar char="●"/>
              <a:defRPr/>
            </a:lvl1pPr>
            <a:lvl2pPr indent="-317500" lvl="1" marL="914400" algn="ctr">
              <a:lnSpc>
                <a:spcPct val="114999"/>
              </a:lnSpc>
              <a:spcBef>
                <a:spcPts val="1600"/>
              </a:spcBef>
              <a:spcAft>
                <a:spcPts val="0"/>
              </a:spcAft>
              <a:buSzPts val="1400"/>
              <a:buChar char="○"/>
              <a:defRPr/>
            </a:lvl2pPr>
            <a:lvl3pPr indent="-317500" lvl="2" marL="1371600" algn="ctr">
              <a:lnSpc>
                <a:spcPct val="114999"/>
              </a:lnSpc>
              <a:spcBef>
                <a:spcPts val="1600"/>
              </a:spcBef>
              <a:spcAft>
                <a:spcPts val="0"/>
              </a:spcAft>
              <a:buSzPts val="1400"/>
              <a:buChar char="■"/>
              <a:defRPr/>
            </a:lvl3pPr>
            <a:lvl4pPr indent="-317500" lvl="3" marL="1828800" algn="ctr">
              <a:lnSpc>
                <a:spcPct val="114999"/>
              </a:lnSpc>
              <a:spcBef>
                <a:spcPts val="1600"/>
              </a:spcBef>
              <a:spcAft>
                <a:spcPts val="0"/>
              </a:spcAft>
              <a:buSzPts val="1400"/>
              <a:buChar char="●"/>
              <a:defRPr/>
            </a:lvl4pPr>
            <a:lvl5pPr indent="-317500" lvl="4" marL="2286000" algn="ctr">
              <a:lnSpc>
                <a:spcPct val="114999"/>
              </a:lnSpc>
              <a:spcBef>
                <a:spcPts val="1600"/>
              </a:spcBef>
              <a:spcAft>
                <a:spcPts val="0"/>
              </a:spcAft>
              <a:buSzPts val="1400"/>
              <a:buChar char="○"/>
              <a:defRPr/>
            </a:lvl5pPr>
            <a:lvl6pPr indent="-317500" lvl="5" marL="2743200" algn="ctr">
              <a:lnSpc>
                <a:spcPct val="114999"/>
              </a:lnSpc>
              <a:spcBef>
                <a:spcPts val="1600"/>
              </a:spcBef>
              <a:spcAft>
                <a:spcPts val="0"/>
              </a:spcAft>
              <a:buSzPts val="1400"/>
              <a:buChar char="■"/>
              <a:defRPr/>
            </a:lvl6pPr>
            <a:lvl7pPr indent="-317500" lvl="6" marL="3200400" algn="ctr">
              <a:lnSpc>
                <a:spcPct val="114999"/>
              </a:lnSpc>
              <a:spcBef>
                <a:spcPts val="1600"/>
              </a:spcBef>
              <a:spcAft>
                <a:spcPts val="0"/>
              </a:spcAft>
              <a:buSzPts val="1400"/>
              <a:buChar char="●"/>
              <a:defRPr/>
            </a:lvl7pPr>
            <a:lvl8pPr indent="-317500" lvl="7" marL="3657600" algn="ctr">
              <a:lnSpc>
                <a:spcPct val="114999"/>
              </a:lnSpc>
              <a:spcBef>
                <a:spcPts val="1600"/>
              </a:spcBef>
              <a:spcAft>
                <a:spcPts val="0"/>
              </a:spcAft>
              <a:buSzPts val="1400"/>
              <a:buChar char="○"/>
              <a:defRPr/>
            </a:lvl8pPr>
            <a:lvl9pPr indent="-317500" lvl="8" marL="4114800" algn="ctr">
              <a:lnSpc>
                <a:spcPct val="114999"/>
              </a:lnSpc>
              <a:spcBef>
                <a:spcPts val="1600"/>
              </a:spcBef>
              <a:spcAft>
                <a:spcPts val="1600"/>
              </a:spcAft>
              <a:buSzPts val="1400"/>
              <a:buChar char="■"/>
              <a:defRPr/>
            </a:lvl9pPr>
          </a:lstStyle>
          <a:p/>
        </p:txBody>
      </p:sp>
      <p:sp>
        <p:nvSpPr>
          <p:cNvPr id="80" name="Google Shape;80;p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81" name="Shape 81"/>
        <p:cNvGrpSpPr/>
        <p:nvPr/>
      </p:nvGrpSpPr>
      <p:grpSpPr>
        <a:xfrm>
          <a:off x="0" y="0"/>
          <a:ext cx="0" cy="0"/>
          <a:chOff x="0" y="0"/>
          <a:chExt cx="0" cy="0"/>
        </a:xfrm>
      </p:grpSpPr>
      <p:sp>
        <p:nvSpPr>
          <p:cNvPr id="82" name="Google Shape;82;p1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AND_BODY_WIDE">
    <p:spTree>
      <p:nvGrpSpPr>
        <p:cNvPr id="18" name="Shape 18"/>
        <p:cNvGrpSpPr/>
        <p:nvPr/>
      </p:nvGrpSpPr>
      <p:grpSpPr>
        <a:xfrm>
          <a:off x="0" y="0"/>
          <a:ext cx="0" cy="0"/>
          <a:chOff x="0" y="0"/>
          <a:chExt cx="0" cy="0"/>
        </a:xfrm>
      </p:grpSpPr>
      <p:sp>
        <p:nvSpPr>
          <p:cNvPr id="19" name="Google Shape;19;p3"/>
          <p:cNvSpPr/>
          <p:nvPr/>
        </p:nvSpPr>
        <p:spPr>
          <a:xfrm flipH="1" rot="10800000">
            <a:off x="0" y="65635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91919"/>
              </a:solidFill>
              <a:latin typeface="Arial"/>
              <a:ea typeface="Arial"/>
              <a:cs typeface="Arial"/>
              <a:sym typeface="Arial"/>
            </a:endParaRPr>
          </a:p>
        </p:txBody>
      </p:sp>
      <p:sp>
        <p:nvSpPr>
          <p:cNvPr id="20" name="Google Shape;20;p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20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2" name="Google Shape;22;p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21212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21212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21212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21212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21212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21212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21212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21212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21212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n-US"/>
              <a:t>‹#›</a:t>
            </a:fld>
            <a:endParaRPr/>
          </a:p>
        </p:txBody>
      </p:sp>
      <p:pic>
        <p:nvPicPr>
          <p:cNvPr id="23" name="Google Shape;23;p3"/>
          <p:cNvPicPr preferRelativeResize="0"/>
          <p:nvPr/>
        </p:nvPicPr>
        <p:blipFill rotWithShape="1">
          <a:blip r:embed="rId2">
            <a:alphaModFix/>
          </a:blip>
          <a:srcRect b="0" l="0" r="0" t="0"/>
          <a:stretch/>
        </p:blipFill>
        <p:spPr>
          <a:xfrm>
            <a:off x="4278452" y="4744526"/>
            <a:ext cx="587095" cy="365760"/>
          </a:xfrm>
          <a:prstGeom prst="rect">
            <a:avLst/>
          </a:prstGeom>
          <a:noFill/>
          <a:ln>
            <a:noFill/>
          </a:ln>
        </p:spPr>
      </p:pic>
      <p:sp>
        <p:nvSpPr>
          <p:cNvPr id="24" name="Google Shape;24;p3"/>
          <p:cNvSpPr txBox="1"/>
          <p:nvPr>
            <p:ph idx="1" type="body"/>
          </p:nvPr>
        </p:nvSpPr>
        <p:spPr>
          <a:xfrm>
            <a:off x="457200" y="881899"/>
            <a:ext cx="8229600" cy="2781000"/>
          </a:xfrm>
          <a:prstGeom prst="rect">
            <a:avLst/>
          </a:prstGeom>
          <a:noFill/>
          <a:ln>
            <a:noFill/>
          </a:ln>
        </p:spPr>
        <p:txBody>
          <a:bodyPr anchorCtr="0" anchor="t" bIns="91425" lIns="91425" spcFirstLastPara="1" rIns="91425" wrap="square" tIns="91425">
            <a:noAutofit/>
          </a:bodyPr>
          <a:lstStyle>
            <a:lvl1pPr indent="-342900" lvl="0" marL="457200" algn="l">
              <a:lnSpc>
                <a:spcPct val="150000"/>
              </a:lnSpc>
              <a:spcBef>
                <a:spcPts val="0"/>
              </a:spcBef>
              <a:spcAft>
                <a:spcPts val="0"/>
              </a:spcAft>
              <a:buClr>
                <a:srgbClr val="191919"/>
              </a:buClr>
              <a:buSzPts val="1800"/>
              <a:buChar char="●"/>
              <a:defRPr>
                <a:solidFill>
                  <a:srgbClr val="191919"/>
                </a:solidFill>
              </a:defRPr>
            </a:lvl1pPr>
            <a:lvl2pPr indent="-317500" lvl="1" marL="914400" algn="l">
              <a:lnSpc>
                <a:spcPct val="150000"/>
              </a:lnSpc>
              <a:spcBef>
                <a:spcPts val="1600"/>
              </a:spcBef>
              <a:spcAft>
                <a:spcPts val="0"/>
              </a:spcAft>
              <a:buClr>
                <a:srgbClr val="191919"/>
              </a:buClr>
              <a:buSzPts val="1400"/>
              <a:buChar char="○"/>
              <a:defRPr>
                <a:solidFill>
                  <a:srgbClr val="191919"/>
                </a:solidFill>
              </a:defRPr>
            </a:lvl2pPr>
            <a:lvl3pPr indent="-317500" lvl="2" marL="1371600" algn="l">
              <a:lnSpc>
                <a:spcPct val="150000"/>
              </a:lnSpc>
              <a:spcBef>
                <a:spcPts val="1600"/>
              </a:spcBef>
              <a:spcAft>
                <a:spcPts val="0"/>
              </a:spcAft>
              <a:buClr>
                <a:srgbClr val="191919"/>
              </a:buClr>
              <a:buSzPts val="1400"/>
              <a:buChar char="■"/>
              <a:defRPr>
                <a:solidFill>
                  <a:srgbClr val="191919"/>
                </a:solidFill>
              </a:defRPr>
            </a:lvl3pPr>
            <a:lvl4pPr indent="-317500" lvl="3" marL="1828800" algn="l">
              <a:lnSpc>
                <a:spcPct val="150000"/>
              </a:lnSpc>
              <a:spcBef>
                <a:spcPts val="1600"/>
              </a:spcBef>
              <a:spcAft>
                <a:spcPts val="0"/>
              </a:spcAft>
              <a:buClr>
                <a:srgbClr val="191919"/>
              </a:buClr>
              <a:buSzPts val="1400"/>
              <a:buChar char="●"/>
              <a:defRPr>
                <a:solidFill>
                  <a:srgbClr val="191919"/>
                </a:solidFill>
              </a:defRPr>
            </a:lvl4pPr>
            <a:lvl5pPr indent="-317500" lvl="4" marL="2286000" algn="l">
              <a:lnSpc>
                <a:spcPct val="150000"/>
              </a:lnSpc>
              <a:spcBef>
                <a:spcPts val="1600"/>
              </a:spcBef>
              <a:spcAft>
                <a:spcPts val="0"/>
              </a:spcAft>
              <a:buClr>
                <a:srgbClr val="191919"/>
              </a:buClr>
              <a:buSzPts val="1400"/>
              <a:buChar char="○"/>
              <a:defRPr>
                <a:solidFill>
                  <a:srgbClr val="191919"/>
                </a:solidFill>
              </a:defRPr>
            </a:lvl5pPr>
            <a:lvl6pPr indent="-317500" lvl="5" marL="2743200" algn="l">
              <a:lnSpc>
                <a:spcPct val="114999"/>
              </a:lnSpc>
              <a:spcBef>
                <a:spcPts val="1600"/>
              </a:spcBef>
              <a:spcAft>
                <a:spcPts val="0"/>
              </a:spcAft>
              <a:buSzPts val="1400"/>
              <a:buChar char="■"/>
              <a:defRPr/>
            </a:lvl6pPr>
            <a:lvl7pPr indent="-317500" lvl="6" marL="3200400" algn="l">
              <a:lnSpc>
                <a:spcPct val="114999"/>
              </a:lnSpc>
              <a:spcBef>
                <a:spcPts val="1600"/>
              </a:spcBef>
              <a:spcAft>
                <a:spcPts val="0"/>
              </a:spcAft>
              <a:buSzPts val="1400"/>
              <a:buChar char="●"/>
              <a:defRPr/>
            </a:lvl7pPr>
            <a:lvl8pPr indent="-317500" lvl="7" marL="3657600" algn="l">
              <a:lnSpc>
                <a:spcPct val="114999"/>
              </a:lnSpc>
              <a:spcBef>
                <a:spcPts val="1600"/>
              </a:spcBef>
              <a:spcAft>
                <a:spcPts val="0"/>
              </a:spcAft>
              <a:buSzPts val="1400"/>
              <a:buChar char="○"/>
              <a:defRPr/>
            </a:lvl8pPr>
            <a:lvl9pPr indent="-317500" lvl="8" marL="4114800" algn="l">
              <a:lnSpc>
                <a:spcPct val="114999"/>
              </a:lnSpc>
              <a:spcBef>
                <a:spcPts val="1600"/>
              </a:spcBef>
              <a:spcAft>
                <a:spcPts val="1600"/>
              </a:spcAft>
              <a:buSzPts val="1400"/>
              <a:buChar char="■"/>
              <a:defRPr/>
            </a:lvl9pPr>
          </a:lstStyle>
          <a:p/>
        </p:txBody>
      </p:sp>
      <p:pic>
        <p:nvPicPr>
          <p:cNvPr id="25" name="Google Shape;25;p3"/>
          <p:cNvPicPr preferRelativeResize="0"/>
          <p:nvPr/>
        </p:nvPicPr>
        <p:blipFill>
          <a:blip r:embed="rId3">
            <a:alphaModFix/>
          </a:blip>
          <a:stretch>
            <a:fillRect/>
          </a:stretch>
        </p:blipFill>
        <p:spPr>
          <a:xfrm>
            <a:off x="938450" y="4717209"/>
            <a:ext cx="365773" cy="401444"/>
          </a:xfrm>
          <a:prstGeom prst="rect">
            <a:avLst/>
          </a:prstGeom>
          <a:noFill/>
          <a:ln>
            <a:noFill/>
          </a:ln>
        </p:spPr>
      </p:pic>
      <p:pic>
        <p:nvPicPr>
          <p:cNvPr id="26" name="Google Shape;26;p3"/>
          <p:cNvPicPr preferRelativeResize="0"/>
          <p:nvPr/>
        </p:nvPicPr>
        <p:blipFill>
          <a:blip r:embed="rId4">
            <a:alphaModFix/>
          </a:blip>
          <a:stretch>
            <a:fillRect/>
          </a:stretch>
        </p:blipFill>
        <p:spPr>
          <a:xfrm>
            <a:off x="7900372" y="4695625"/>
            <a:ext cx="523687"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4"/>
          <p:cNvSpPr txBox="1"/>
          <p:nvPr/>
        </p:nvSpPr>
        <p:spPr>
          <a:xfrm flipH="1" rot="10800000">
            <a:off x="3276600" y="25"/>
            <a:ext cx="5867399"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
          <p:cNvSpPr/>
          <p:nvPr/>
        </p:nvSpPr>
        <p:spPr>
          <a:xfrm rot="-5400000">
            <a:off x="759150" y="2517449"/>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4"/>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4999"/>
              </a:lnSpc>
              <a:spcBef>
                <a:spcPts val="0"/>
              </a:spcBef>
              <a:spcAft>
                <a:spcPts val="0"/>
              </a:spcAft>
              <a:buClr>
                <a:schemeClr val="lt1"/>
              </a:buClr>
              <a:buSzPts val="1200"/>
              <a:buChar char="●"/>
              <a:defRPr sz="1200">
                <a:solidFill>
                  <a:schemeClr val="lt1"/>
                </a:solidFill>
              </a:defRPr>
            </a:lvl1pPr>
            <a:lvl2pPr indent="-304800" lvl="1" marL="914400" algn="l">
              <a:lnSpc>
                <a:spcPct val="114999"/>
              </a:lnSpc>
              <a:spcBef>
                <a:spcPts val="1600"/>
              </a:spcBef>
              <a:spcAft>
                <a:spcPts val="0"/>
              </a:spcAft>
              <a:buClr>
                <a:schemeClr val="lt1"/>
              </a:buClr>
              <a:buSzPts val="1200"/>
              <a:buChar char="○"/>
              <a:defRPr sz="1200">
                <a:solidFill>
                  <a:schemeClr val="lt1"/>
                </a:solidFill>
              </a:defRPr>
            </a:lvl2pPr>
            <a:lvl3pPr indent="-304800" lvl="2" marL="1371600" algn="l">
              <a:lnSpc>
                <a:spcPct val="114999"/>
              </a:lnSpc>
              <a:spcBef>
                <a:spcPts val="1600"/>
              </a:spcBef>
              <a:spcAft>
                <a:spcPts val="0"/>
              </a:spcAft>
              <a:buClr>
                <a:schemeClr val="lt1"/>
              </a:buClr>
              <a:buSzPts val="1200"/>
              <a:buChar char="■"/>
              <a:defRPr sz="1200">
                <a:solidFill>
                  <a:schemeClr val="lt1"/>
                </a:solidFill>
              </a:defRPr>
            </a:lvl3pPr>
            <a:lvl4pPr indent="-304800" lvl="3" marL="1828800" algn="l">
              <a:lnSpc>
                <a:spcPct val="114999"/>
              </a:lnSpc>
              <a:spcBef>
                <a:spcPts val="1600"/>
              </a:spcBef>
              <a:spcAft>
                <a:spcPts val="0"/>
              </a:spcAft>
              <a:buClr>
                <a:schemeClr val="lt1"/>
              </a:buClr>
              <a:buSzPts val="1200"/>
              <a:buChar char="●"/>
              <a:defRPr sz="1200">
                <a:solidFill>
                  <a:schemeClr val="lt1"/>
                </a:solidFill>
              </a:defRPr>
            </a:lvl4pPr>
            <a:lvl5pPr indent="-304800" lvl="4" marL="2286000" algn="l">
              <a:lnSpc>
                <a:spcPct val="114999"/>
              </a:lnSpc>
              <a:spcBef>
                <a:spcPts val="1600"/>
              </a:spcBef>
              <a:spcAft>
                <a:spcPts val="0"/>
              </a:spcAft>
              <a:buClr>
                <a:schemeClr val="lt1"/>
              </a:buClr>
              <a:buSzPts val="1200"/>
              <a:buChar char="○"/>
              <a:defRPr sz="1200">
                <a:solidFill>
                  <a:schemeClr val="lt1"/>
                </a:solidFill>
              </a:defRPr>
            </a:lvl5pPr>
            <a:lvl6pPr indent="-304800" lvl="5" marL="2743200" algn="l">
              <a:lnSpc>
                <a:spcPct val="114999"/>
              </a:lnSpc>
              <a:spcBef>
                <a:spcPts val="1600"/>
              </a:spcBef>
              <a:spcAft>
                <a:spcPts val="0"/>
              </a:spcAft>
              <a:buClr>
                <a:schemeClr val="lt1"/>
              </a:buClr>
              <a:buSzPts val="1200"/>
              <a:buChar char="■"/>
              <a:defRPr sz="1200">
                <a:solidFill>
                  <a:schemeClr val="lt1"/>
                </a:solidFill>
              </a:defRPr>
            </a:lvl6pPr>
            <a:lvl7pPr indent="-304800" lvl="6" marL="3200400" algn="l">
              <a:lnSpc>
                <a:spcPct val="114999"/>
              </a:lnSpc>
              <a:spcBef>
                <a:spcPts val="1600"/>
              </a:spcBef>
              <a:spcAft>
                <a:spcPts val="0"/>
              </a:spcAft>
              <a:buClr>
                <a:schemeClr val="lt1"/>
              </a:buClr>
              <a:buSzPts val="1200"/>
              <a:buChar char="●"/>
              <a:defRPr sz="1200">
                <a:solidFill>
                  <a:schemeClr val="lt1"/>
                </a:solidFill>
              </a:defRPr>
            </a:lvl7pPr>
            <a:lvl8pPr indent="-304800" lvl="7" marL="3657600" algn="l">
              <a:lnSpc>
                <a:spcPct val="114999"/>
              </a:lnSpc>
              <a:spcBef>
                <a:spcPts val="1600"/>
              </a:spcBef>
              <a:spcAft>
                <a:spcPts val="0"/>
              </a:spcAft>
              <a:buClr>
                <a:schemeClr val="lt1"/>
              </a:buClr>
              <a:buSzPts val="1200"/>
              <a:buChar char="○"/>
              <a:defRPr sz="1200">
                <a:solidFill>
                  <a:schemeClr val="lt1"/>
                </a:solidFill>
              </a:defRPr>
            </a:lvl8pPr>
            <a:lvl9pPr indent="-304800" lvl="8" marL="4114800" algn="l">
              <a:lnSpc>
                <a:spcPct val="114999"/>
              </a:lnSpc>
              <a:spcBef>
                <a:spcPts val="1600"/>
              </a:spcBef>
              <a:spcAft>
                <a:spcPts val="1600"/>
              </a:spcAft>
              <a:buClr>
                <a:schemeClr val="lt1"/>
              </a:buClr>
              <a:buSzPts val="1200"/>
              <a:buChar char="■"/>
              <a:defRPr sz="1200">
                <a:solidFill>
                  <a:schemeClr val="lt1"/>
                </a:solidFill>
              </a:defRPr>
            </a:lvl9pPr>
          </a:lstStyle>
          <a:p/>
        </p:txBody>
      </p:sp>
      <p:sp>
        <p:nvSpPr>
          <p:cNvPr id="32" name="Google Shape;32;p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n-US"/>
              <a:t>‹#›</a:t>
            </a:fld>
            <a:endParaRPr/>
          </a:p>
        </p:txBody>
      </p:sp>
      <p:pic>
        <p:nvPicPr>
          <p:cNvPr id="33" name="Google Shape;33;p4"/>
          <p:cNvPicPr preferRelativeResize="0"/>
          <p:nvPr/>
        </p:nvPicPr>
        <p:blipFill rotWithShape="1">
          <a:blip r:embed="rId2">
            <a:alphaModFix/>
          </a:blip>
          <a:srcRect b="0" l="12000" r="12000" t="0"/>
          <a:stretch/>
        </p:blipFill>
        <p:spPr>
          <a:xfrm>
            <a:off x="3274676" y="0"/>
            <a:ext cx="5869325" cy="5143504"/>
          </a:xfrm>
          <a:prstGeom prst="rect">
            <a:avLst/>
          </a:prstGeom>
          <a:noFill/>
          <a:ln>
            <a:noFill/>
          </a:ln>
        </p:spPr>
      </p:pic>
      <p:pic>
        <p:nvPicPr>
          <p:cNvPr id="34" name="Google Shape;34;p4"/>
          <p:cNvPicPr preferRelativeResize="0"/>
          <p:nvPr/>
        </p:nvPicPr>
        <p:blipFill rotWithShape="1">
          <a:blip r:embed="rId3">
            <a:alphaModFix/>
          </a:blip>
          <a:srcRect b="0" l="0" r="0" t="0"/>
          <a:stretch/>
        </p:blipFill>
        <p:spPr>
          <a:xfrm>
            <a:off x="5606401" y="267657"/>
            <a:ext cx="1239660" cy="772308"/>
          </a:xfrm>
          <a:prstGeom prst="rect">
            <a:avLst/>
          </a:prstGeom>
          <a:noFill/>
          <a:ln>
            <a:noFill/>
          </a:ln>
        </p:spPr>
      </p:pic>
      <p:pic>
        <p:nvPicPr>
          <p:cNvPr id="35" name="Google Shape;35;p4"/>
          <p:cNvPicPr preferRelativeResize="0"/>
          <p:nvPr/>
        </p:nvPicPr>
        <p:blipFill>
          <a:blip r:embed="rId4">
            <a:alphaModFix/>
          </a:blip>
          <a:stretch>
            <a:fillRect/>
          </a:stretch>
        </p:blipFill>
        <p:spPr>
          <a:xfrm>
            <a:off x="3622400" y="167838"/>
            <a:ext cx="981899" cy="1077673"/>
          </a:xfrm>
          <a:prstGeom prst="rect">
            <a:avLst/>
          </a:prstGeom>
          <a:noFill/>
          <a:ln>
            <a:noFill/>
          </a:ln>
        </p:spPr>
      </p:pic>
      <p:pic>
        <p:nvPicPr>
          <p:cNvPr id="36" name="Google Shape;36;p4"/>
          <p:cNvPicPr preferRelativeResize="0"/>
          <p:nvPr/>
        </p:nvPicPr>
        <p:blipFill>
          <a:blip r:embed="rId5">
            <a:alphaModFix/>
          </a:blip>
          <a:stretch>
            <a:fillRect/>
          </a:stretch>
        </p:blipFill>
        <p:spPr>
          <a:xfrm>
            <a:off x="7680199" y="191461"/>
            <a:ext cx="1239650" cy="93171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1_Title slide">
    <p:spTree>
      <p:nvGrpSpPr>
        <p:cNvPr id="37" name="Shape 37"/>
        <p:cNvGrpSpPr/>
        <p:nvPr/>
      </p:nvGrpSpPr>
      <p:grpSpPr>
        <a:xfrm>
          <a:off x="0" y="0"/>
          <a:ext cx="0" cy="0"/>
          <a:chOff x="0" y="0"/>
          <a:chExt cx="0" cy="0"/>
        </a:xfrm>
      </p:grpSpPr>
      <p:sp>
        <p:nvSpPr>
          <p:cNvPr id="38" name="Google Shape;38;p5"/>
          <p:cNvSpPr txBox="1"/>
          <p:nvPr>
            <p:ph type="ctrTitle"/>
          </p:nvPr>
        </p:nvSpPr>
        <p:spPr>
          <a:xfrm>
            <a:off x="390525" y="1819275"/>
            <a:ext cx="8222100" cy="93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9" name="Google Shape;39;p5"/>
          <p:cNvSpPr txBox="1"/>
          <p:nvPr>
            <p:ph idx="1" type="subTitle"/>
          </p:nvPr>
        </p:nvSpPr>
        <p:spPr>
          <a:xfrm>
            <a:off x="390525" y="2789130"/>
            <a:ext cx="8222100" cy="43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800"/>
              <a:buNone/>
              <a:defRPr b="1">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40" name="Google Shape;40;p5"/>
          <p:cNvSpPr/>
          <p:nvPr/>
        </p:nvSpPr>
        <p:spPr>
          <a:xfrm>
            <a:off x="0" y="-2480"/>
            <a:ext cx="9144000" cy="1124670"/>
          </a:xfrm>
          <a:prstGeom prst="round1Rect">
            <a:avLst>
              <a:gd fmla="val 0"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 name="Google Shape;41;p5"/>
          <p:cNvPicPr preferRelativeResize="0"/>
          <p:nvPr/>
        </p:nvPicPr>
        <p:blipFill rotWithShape="1">
          <a:blip r:embed="rId2">
            <a:alphaModFix/>
          </a:blip>
          <a:srcRect b="0" l="0" r="0" t="0"/>
          <a:stretch/>
        </p:blipFill>
        <p:spPr>
          <a:xfrm>
            <a:off x="3952170" y="177601"/>
            <a:ext cx="1239660" cy="772308"/>
          </a:xfrm>
          <a:prstGeom prst="rect">
            <a:avLst/>
          </a:prstGeom>
          <a:noFill/>
          <a:ln>
            <a:noFill/>
          </a:ln>
        </p:spPr>
      </p:pic>
      <p:sp>
        <p:nvSpPr>
          <p:cNvPr id="42" name="Google Shape;42;p5"/>
          <p:cNvSpPr txBox="1"/>
          <p:nvPr>
            <p:ph idx="2" type="body"/>
          </p:nvPr>
        </p:nvSpPr>
        <p:spPr>
          <a:xfrm>
            <a:off x="3634902" y="4811948"/>
            <a:ext cx="1874196" cy="274719"/>
          </a:xfrm>
          <a:prstGeom prst="rect">
            <a:avLst/>
          </a:prstGeom>
          <a:noFill/>
          <a:ln>
            <a:noFill/>
          </a:ln>
        </p:spPr>
        <p:txBody>
          <a:bodyPr anchorCtr="0" anchor="ctr" bIns="91425" lIns="91425" spcFirstLastPara="1" rIns="91425" wrap="square" tIns="91425">
            <a:noAutofit/>
          </a:bodyPr>
          <a:lstStyle>
            <a:lvl1pPr indent="-342900" lvl="0" marL="457200" algn="ctr">
              <a:lnSpc>
                <a:spcPct val="114999"/>
              </a:lnSpc>
              <a:spcBef>
                <a:spcPts val="0"/>
              </a:spcBef>
              <a:spcAft>
                <a:spcPts val="0"/>
              </a:spcAft>
              <a:buSzPts val="1800"/>
              <a:buChar char="●"/>
              <a:defRPr sz="1200">
                <a:solidFill>
                  <a:schemeClr val="lt1"/>
                </a:solidFill>
              </a:defRPr>
            </a:lvl1pPr>
            <a:lvl2pPr indent="-317500" lvl="1" marL="914400" algn="l">
              <a:lnSpc>
                <a:spcPct val="114999"/>
              </a:lnSpc>
              <a:spcBef>
                <a:spcPts val="1600"/>
              </a:spcBef>
              <a:spcAft>
                <a:spcPts val="0"/>
              </a:spcAft>
              <a:buSzPts val="1400"/>
              <a:buChar char="○"/>
              <a:defRPr/>
            </a:lvl2pPr>
            <a:lvl3pPr indent="-317500" lvl="2" marL="1371600" algn="l">
              <a:lnSpc>
                <a:spcPct val="114999"/>
              </a:lnSpc>
              <a:spcBef>
                <a:spcPts val="1600"/>
              </a:spcBef>
              <a:spcAft>
                <a:spcPts val="0"/>
              </a:spcAft>
              <a:buSzPts val="1400"/>
              <a:buChar char="■"/>
              <a:defRPr/>
            </a:lvl3pPr>
            <a:lvl4pPr indent="-317500" lvl="3" marL="1828800" algn="l">
              <a:lnSpc>
                <a:spcPct val="114999"/>
              </a:lnSpc>
              <a:spcBef>
                <a:spcPts val="1600"/>
              </a:spcBef>
              <a:spcAft>
                <a:spcPts val="0"/>
              </a:spcAft>
              <a:buSzPts val="1400"/>
              <a:buChar char="●"/>
              <a:defRPr/>
            </a:lvl4pPr>
            <a:lvl5pPr indent="-317500" lvl="4" marL="2286000" algn="l">
              <a:lnSpc>
                <a:spcPct val="114999"/>
              </a:lnSpc>
              <a:spcBef>
                <a:spcPts val="1600"/>
              </a:spcBef>
              <a:spcAft>
                <a:spcPts val="0"/>
              </a:spcAft>
              <a:buSzPts val="1400"/>
              <a:buChar char="○"/>
              <a:defRPr/>
            </a:lvl5pPr>
            <a:lvl6pPr indent="-317500" lvl="5" marL="2743200" algn="l">
              <a:lnSpc>
                <a:spcPct val="114999"/>
              </a:lnSpc>
              <a:spcBef>
                <a:spcPts val="1600"/>
              </a:spcBef>
              <a:spcAft>
                <a:spcPts val="0"/>
              </a:spcAft>
              <a:buSzPts val="1400"/>
              <a:buChar char="■"/>
              <a:defRPr/>
            </a:lvl6pPr>
            <a:lvl7pPr indent="-317500" lvl="6" marL="3200400" algn="l">
              <a:lnSpc>
                <a:spcPct val="114999"/>
              </a:lnSpc>
              <a:spcBef>
                <a:spcPts val="1600"/>
              </a:spcBef>
              <a:spcAft>
                <a:spcPts val="0"/>
              </a:spcAft>
              <a:buSzPts val="1400"/>
              <a:buChar char="●"/>
              <a:defRPr/>
            </a:lvl7pPr>
            <a:lvl8pPr indent="-317500" lvl="7" marL="3657600" algn="l">
              <a:lnSpc>
                <a:spcPct val="114999"/>
              </a:lnSpc>
              <a:spcBef>
                <a:spcPts val="1600"/>
              </a:spcBef>
              <a:spcAft>
                <a:spcPts val="0"/>
              </a:spcAft>
              <a:buSzPts val="1400"/>
              <a:buChar char="○"/>
              <a:defRPr/>
            </a:lvl8pPr>
            <a:lvl9pPr indent="-317500" lvl="8" marL="4114800" algn="l">
              <a:lnSpc>
                <a:spcPct val="114999"/>
              </a:lnSpc>
              <a:spcBef>
                <a:spcPts val="1600"/>
              </a:spcBef>
              <a:spcAft>
                <a:spcPts val="1600"/>
              </a:spcAft>
              <a:buSzPts val="1400"/>
              <a:buChar char="■"/>
              <a:defRPr/>
            </a:lvl9pPr>
          </a:lstStyle>
          <a:p/>
        </p:txBody>
      </p:sp>
      <p:sp>
        <p:nvSpPr>
          <p:cNvPr id="43" name="Google Shape;43;p5"/>
          <p:cNvSpPr txBox="1"/>
          <p:nvPr>
            <p:ph idx="3" type="body"/>
          </p:nvPr>
        </p:nvSpPr>
        <p:spPr>
          <a:xfrm>
            <a:off x="390088" y="3797791"/>
            <a:ext cx="8221663" cy="429768"/>
          </a:xfrm>
          <a:prstGeom prst="rect">
            <a:avLst/>
          </a:prstGeom>
          <a:noFill/>
          <a:ln>
            <a:noFill/>
          </a:ln>
        </p:spPr>
        <p:txBody>
          <a:bodyPr anchorCtr="0" anchor="ctr" bIns="91425" lIns="91425" spcFirstLastPara="1" rIns="91425" wrap="square" tIns="91425">
            <a:noAutofit/>
          </a:bodyPr>
          <a:lstStyle>
            <a:lvl1pPr indent="-342900" lvl="0" marL="457200" algn="l">
              <a:lnSpc>
                <a:spcPct val="114999"/>
              </a:lnSpc>
              <a:spcBef>
                <a:spcPts val="0"/>
              </a:spcBef>
              <a:spcAft>
                <a:spcPts val="0"/>
              </a:spcAft>
              <a:buSzPts val="1800"/>
              <a:buChar char="●"/>
              <a:defRPr b="0" sz="1200">
                <a:solidFill>
                  <a:schemeClr val="lt1"/>
                </a:solidFill>
              </a:defRPr>
            </a:lvl1pPr>
            <a:lvl2pPr indent="-317500" lvl="1" marL="914400" algn="l">
              <a:lnSpc>
                <a:spcPct val="114999"/>
              </a:lnSpc>
              <a:spcBef>
                <a:spcPts val="1600"/>
              </a:spcBef>
              <a:spcAft>
                <a:spcPts val="0"/>
              </a:spcAft>
              <a:buSzPts val="1400"/>
              <a:buChar char="○"/>
              <a:defRPr/>
            </a:lvl2pPr>
            <a:lvl3pPr indent="-317500" lvl="2" marL="1371600" algn="l">
              <a:lnSpc>
                <a:spcPct val="114999"/>
              </a:lnSpc>
              <a:spcBef>
                <a:spcPts val="1600"/>
              </a:spcBef>
              <a:spcAft>
                <a:spcPts val="0"/>
              </a:spcAft>
              <a:buSzPts val="1400"/>
              <a:buChar char="■"/>
              <a:defRPr/>
            </a:lvl3pPr>
            <a:lvl4pPr indent="-317500" lvl="3" marL="1828800" algn="l">
              <a:lnSpc>
                <a:spcPct val="114999"/>
              </a:lnSpc>
              <a:spcBef>
                <a:spcPts val="1600"/>
              </a:spcBef>
              <a:spcAft>
                <a:spcPts val="0"/>
              </a:spcAft>
              <a:buSzPts val="1400"/>
              <a:buChar char="●"/>
              <a:defRPr/>
            </a:lvl4pPr>
            <a:lvl5pPr indent="-317500" lvl="4" marL="2286000" algn="l">
              <a:lnSpc>
                <a:spcPct val="114999"/>
              </a:lnSpc>
              <a:spcBef>
                <a:spcPts val="1600"/>
              </a:spcBef>
              <a:spcAft>
                <a:spcPts val="0"/>
              </a:spcAft>
              <a:buSzPts val="1400"/>
              <a:buChar char="○"/>
              <a:defRPr/>
            </a:lvl5pPr>
            <a:lvl6pPr indent="-317500" lvl="5" marL="2743200" algn="l">
              <a:lnSpc>
                <a:spcPct val="114999"/>
              </a:lnSpc>
              <a:spcBef>
                <a:spcPts val="1600"/>
              </a:spcBef>
              <a:spcAft>
                <a:spcPts val="0"/>
              </a:spcAft>
              <a:buSzPts val="1400"/>
              <a:buChar char="■"/>
              <a:defRPr/>
            </a:lvl6pPr>
            <a:lvl7pPr indent="-317500" lvl="6" marL="3200400" algn="l">
              <a:lnSpc>
                <a:spcPct val="114999"/>
              </a:lnSpc>
              <a:spcBef>
                <a:spcPts val="1600"/>
              </a:spcBef>
              <a:spcAft>
                <a:spcPts val="0"/>
              </a:spcAft>
              <a:buSzPts val="1400"/>
              <a:buChar char="●"/>
              <a:defRPr/>
            </a:lvl7pPr>
            <a:lvl8pPr indent="-317500" lvl="7" marL="3657600" algn="l">
              <a:lnSpc>
                <a:spcPct val="114999"/>
              </a:lnSpc>
              <a:spcBef>
                <a:spcPts val="1600"/>
              </a:spcBef>
              <a:spcAft>
                <a:spcPts val="0"/>
              </a:spcAft>
              <a:buSzPts val="1400"/>
              <a:buChar char="○"/>
              <a:defRPr/>
            </a:lvl8pPr>
            <a:lvl9pPr indent="-317500" lvl="8" marL="4114800" algn="l">
              <a:lnSpc>
                <a:spcPct val="114999"/>
              </a:lnSpc>
              <a:spcBef>
                <a:spcPts val="1600"/>
              </a:spcBef>
              <a:spcAft>
                <a:spcPts val="1600"/>
              </a:spcAft>
              <a:buSzPts val="1400"/>
              <a:buChar char="■"/>
              <a:defRPr/>
            </a:lvl9pPr>
          </a:lstStyle>
          <a:p/>
        </p:txBody>
      </p:sp>
      <p:sp>
        <p:nvSpPr>
          <p:cNvPr id="44" name="Google Shape;44;p5"/>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n-US"/>
              <a:t>‹#›</a:t>
            </a:fld>
            <a:endParaRPr/>
          </a:p>
        </p:txBody>
      </p:sp>
      <p:pic>
        <p:nvPicPr>
          <p:cNvPr id="47" name="Google Shape;47;p5"/>
          <p:cNvPicPr preferRelativeResize="0"/>
          <p:nvPr/>
        </p:nvPicPr>
        <p:blipFill rotWithShape="1">
          <a:blip r:embed="rId3">
            <a:alphaModFix/>
          </a:blip>
          <a:srcRect b="4371" l="0" r="0" t="4371"/>
          <a:stretch/>
        </p:blipFill>
        <p:spPr>
          <a:xfrm>
            <a:off x="278324" y="66474"/>
            <a:ext cx="1025176" cy="1026775"/>
          </a:xfrm>
          <a:prstGeom prst="rect">
            <a:avLst/>
          </a:prstGeom>
          <a:noFill/>
          <a:ln>
            <a:noFill/>
          </a:ln>
        </p:spPr>
      </p:pic>
      <p:pic>
        <p:nvPicPr>
          <p:cNvPr id="48" name="Google Shape;48;p5"/>
          <p:cNvPicPr preferRelativeResize="0"/>
          <p:nvPr/>
        </p:nvPicPr>
        <p:blipFill>
          <a:blip r:embed="rId4">
            <a:alphaModFix/>
          </a:blip>
          <a:stretch>
            <a:fillRect/>
          </a:stretch>
        </p:blipFill>
        <p:spPr>
          <a:xfrm>
            <a:off x="7502475" y="77326"/>
            <a:ext cx="1364093" cy="10252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6"/>
          <p:cNvSpPr txBox="1"/>
          <p:nvPr>
            <p:ph type="title"/>
          </p:nvPr>
        </p:nvSpPr>
        <p:spPr>
          <a:xfrm>
            <a:off x="460950" y="2065349"/>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1" name="Google Shape;51;p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and Two Columns Wide">
    <p:spTree>
      <p:nvGrpSpPr>
        <p:cNvPr id="52" name="Shape 52"/>
        <p:cNvGrpSpPr/>
        <p:nvPr/>
      </p:nvGrpSpPr>
      <p:grpSpPr>
        <a:xfrm>
          <a:off x="0" y="0"/>
          <a:ext cx="0" cy="0"/>
          <a:chOff x="0" y="0"/>
          <a:chExt cx="0" cy="0"/>
        </a:xfrm>
      </p:grpSpPr>
      <p:sp>
        <p:nvSpPr>
          <p:cNvPr id="53" name="Google Shape;53;p7"/>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7"/>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20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6" name="Google Shape;56;p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21212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21212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21212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21212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21212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21212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21212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21212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21212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7"/>
          <p:cNvSpPr txBox="1"/>
          <p:nvPr>
            <p:ph idx="1" type="body"/>
          </p:nvPr>
        </p:nvSpPr>
        <p:spPr>
          <a:xfrm>
            <a:off x="471899" y="802250"/>
            <a:ext cx="3918517" cy="3839095"/>
          </a:xfrm>
          <a:prstGeom prst="rect">
            <a:avLst/>
          </a:prstGeom>
          <a:noFill/>
          <a:ln>
            <a:noFill/>
          </a:ln>
        </p:spPr>
        <p:txBody>
          <a:bodyPr anchorCtr="0" anchor="t" bIns="91425" lIns="91425" spcFirstLastPara="1" rIns="91425" wrap="square" tIns="91425">
            <a:noAutofit/>
          </a:bodyPr>
          <a:lstStyle>
            <a:lvl1pPr indent="-342900" lvl="0" marL="457200" algn="l">
              <a:lnSpc>
                <a:spcPct val="150000"/>
              </a:lnSpc>
              <a:spcBef>
                <a:spcPts val="0"/>
              </a:spcBef>
              <a:spcAft>
                <a:spcPts val="0"/>
              </a:spcAft>
              <a:buClr>
                <a:srgbClr val="191919"/>
              </a:buClr>
              <a:buSzPts val="1800"/>
              <a:buChar char="●"/>
              <a:defRPr>
                <a:solidFill>
                  <a:srgbClr val="191919"/>
                </a:solidFill>
              </a:defRPr>
            </a:lvl1pPr>
            <a:lvl2pPr indent="-317500" lvl="1" marL="914400" algn="l">
              <a:lnSpc>
                <a:spcPct val="114999"/>
              </a:lnSpc>
              <a:spcBef>
                <a:spcPts val="1600"/>
              </a:spcBef>
              <a:spcAft>
                <a:spcPts val="0"/>
              </a:spcAft>
              <a:buSzPts val="1400"/>
              <a:buChar char="○"/>
              <a:defRPr/>
            </a:lvl2pPr>
            <a:lvl3pPr indent="-317500" lvl="2" marL="1371600" algn="l">
              <a:lnSpc>
                <a:spcPct val="114999"/>
              </a:lnSpc>
              <a:spcBef>
                <a:spcPts val="1600"/>
              </a:spcBef>
              <a:spcAft>
                <a:spcPts val="0"/>
              </a:spcAft>
              <a:buSzPts val="1400"/>
              <a:buChar char="■"/>
              <a:defRPr/>
            </a:lvl3pPr>
            <a:lvl4pPr indent="-317500" lvl="3" marL="1828800" algn="l">
              <a:lnSpc>
                <a:spcPct val="114999"/>
              </a:lnSpc>
              <a:spcBef>
                <a:spcPts val="1600"/>
              </a:spcBef>
              <a:spcAft>
                <a:spcPts val="0"/>
              </a:spcAft>
              <a:buSzPts val="1400"/>
              <a:buChar char="●"/>
              <a:defRPr/>
            </a:lvl4pPr>
            <a:lvl5pPr indent="-317500" lvl="4" marL="2286000" algn="l">
              <a:lnSpc>
                <a:spcPct val="114999"/>
              </a:lnSpc>
              <a:spcBef>
                <a:spcPts val="1600"/>
              </a:spcBef>
              <a:spcAft>
                <a:spcPts val="0"/>
              </a:spcAft>
              <a:buSzPts val="1400"/>
              <a:buChar char="○"/>
              <a:defRPr/>
            </a:lvl5pPr>
            <a:lvl6pPr indent="-317500" lvl="5" marL="2743200" algn="l">
              <a:lnSpc>
                <a:spcPct val="114999"/>
              </a:lnSpc>
              <a:spcBef>
                <a:spcPts val="1600"/>
              </a:spcBef>
              <a:spcAft>
                <a:spcPts val="0"/>
              </a:spcAft>
              <a:buSzPts val="1400"/>
              <a:buChar char="■"/>
              <a:defRPr/>
            </a:lvl6pPr>
            <a:lvl7pPr indent="-317500" lvl="6" marL="3200400" algn="l">
              <a:lnSpc>
                <a:spcPct val="114999"/>
              </a:lnSpc>
              <a:spcBef>
                <a:spcPts val="1600"/>
              </a:spcBef>
              <a:spcAft>
                <a:spcPts val="0"/>
              </a:spcAft>
              <a:buSzPts val="1400"/>
              <a:buChar char="●"/>
              <a:defRPr/>
            </a:lvl7pPr>
            <a:lvl8pPr indent="-317500" lvl="7" marL="3657600" algn="l">
              <a:lnSpc>
                <a:spcPct val="114999"/>
              </a:lnSpc>
              <a:spcBef>
                <a:spcPts val="1600"/>
              </a:spcBef>
              <a:spcAft>
                <a:spcPts val="0"/>
              </a:spcAft>
              <a:buSzPts val="1400"/>
              <a:buChar char="○"/>
              <a:defRPr/>
            </a:lvl8pPr>
            <a:lvl9pPr indent="-317500" lvl="8" marL="4114800" algn="l">
              <a:lnSpc>
                <a:spcPct val="114999"/>
              </a:lnSpc>
              <a:spcBef>
                <a:spcPts val="1600"/>
              </a:spcBef>
              <a:spcAft>
                <a:spcPts val="1600"/>
              </a:spcAft>
              <a:buSzPts val="1400"/>
              <a:buChar char="■"/>
              <a:defRPr/>
            </a:lvl9pPr>
          </a:lstStyle>
          <a:p/>
        </p:txBody>
      </p:sp>
      <p:pic>
        <p:nvPicPr>
          <p:cNvPr id="58" name="Google Shape;58;p7"/>
          <p:cNvPicPr preferRelativeResize="0"/>
          <p:nvPr/>
        </p:nvPicPr>
        <p:blipFill rotWithShape="1">
          <a:blip r:embed="rId2">
            <a:alphaModFix/>
          </a:blip>
          <a:srcRect b="0" l="0" r="0" t="0"/>
          <a:stretch/>
        </p:blipFill>
        <p:spPr>
          <a:xfrm>
            <a:off x="4278452" y="4744526"/>
            <a:ext cx="587095" cy="365760"/>
          </a:xfrm>
          <a:prstGeom prst="rect">
            <a:avLst/>
          </a:prstGeom>
          <a:noFill/>
          <a:ln>
            <a:noFill/>
          </a:ln>
        </p:spPr>
      </p:pic>
      <p:sp>
        <p:nvSpPr>
          <p:cNvPr id="59" name="Google Shape;59;p7"/>
          <p:cNvSpPr txBox="1"/>
          <p:nvPr>
            <p:ph idx="2" type="body"/>
          </p:nvPr>
        </p:nvSpPr>
        <p:spPr>
          <a:xfrm>
            <a:off x="4753582" y="802249"/>
            <a:ext cx="3918517" cy="3839095"/>
          </a:xfrm>
          <a:prstGeom prst="rect">
            <a:avLst/>
          </a:prstGeom>
          <a:noFill/>
          <a:ln>
            <a:noFill/>
          </a:ln>
        </p:spPr>
        <p:txBody>
          <a:bodyPr anchorCtr="0" anchor="t" bIns="91425" lIns="91425" spcFirstLastPara="1" rIns="91425" wrap="square" tIns="91425">
            <a:noAutofit/>
          </a:bodyPr>
          <a:lstStyle>
            <a:lvl1pPr indent="-342900" lvl="0" marL="457200" algn="l">
              <a:lnSpc>
                <a:spcPct val="150000"/>
              </a:lnSpc>
              <a:spcBef>
                <a:spcPts val="0"/>
              </a:spcBef>
              <a:spcAft>
                <a:spcPts val="0"/>
              </a:spcAft>
              <a:buClr>
                <a:srgbClr val="191919"/>
              </a:buClr>
              <a:buSzPts val="1800"/>
              <a:buChar char="●"/>
              <a:defRPr>
                <a:solidFill>
                  <a:srgbClr val="191919"/>
                </a:solidFill>
              </a:defRPr>
            </a:lvl1pPr>
            <a:lvl2pPr indent="-317500" lvl="1" marL="914400" algn="l">
              <a:lnSpc>
                <a:spcPct val="114999"/>
              </a:lnSpc>
              <a:spcBef>
                <a:spcPts val="1600"/>
              </a:spcBef>
              <a:spcAft>
                <a:spcPts val="0"/>
              </a:spcAft>
              <a:buSzPts val="1400"/>
              <a:buChar char="○"/>
              <a:defRPr/>
            </a:lvl2pPr>
            <a:lvl3pPr indent="-317500" lvl="2" marL="1371600" algn="l">
              <a:lnSpc>
                <a:spcPct val="114999"/>
              </a:lnSpc>
              <a:spcBef>
                <a:spcPts val="1600"/>
              </a:spcBef>
              <a:spcAft>
                <a:spcPts val="0"/>
              </a:spcAft>
              <a:buSzPts val="1400"/>
              <a:buChar char="■"/>
              <a:defRPr/>
            </a:lvl3pPr>
            <a:lvl4pPr indent="-317500" lvl="3" marL="1828800" algn="l">
              <a:lnSpc>
                <a:spcPct val="114999"/>
              </a:lnSpc>
              <a:spcBef>
                <a:spcPts val="1600"/>
              </a:spcBef>
              <a:spcAft>
                <a:spcPts val="0"/>
              </a:spcAft>
              <a:buSzPts val="1400"/>
              <a:buChar char="●"/>
              <a:defRPr/>
            </a:lvl4pPr>
            <a:lvl5pPr indent="-317500" lvl="4" marL="2286000" algn="l">
              <a:lnSpc>
                <a:spcPct val="114999"/>
              </a:lnSpc>
              <a:spcBef>
                <a:spcPts val="1600"/>
              </a:spcBef>
              <a:spcAft>
                <a:spcPts val="0"/>
              </a:spcAft>
              <a:buSzPts val="1400"/>
              <a:buChar char="○"/>
              <a:defRPr/>
            </a:lvl5pPr>
            <a:lvl6pPr indent="-317500" lvl="5" marL="2743200" algn="l">
              <a:lnSpc>
                <a:spcPct val="114999"/>
              </a:lnSpc>
              <a:spcBef>
                <a:spcPts val="1600"/>
              </a:spcBef>
              <a:spcAft>
                <a:spcPts val="0"/>
              </a:spcAft>
              <a:buSzPts val="1400"/>
              <a:buChar char="■"/>
              <a:defRPr/>
            </a:lvl6pPr>
            <a:lvl7pPr indent="-317500" lvl="6" marL="3200400" algn="l">
              <a:lnSpc>
                <a:spcPct val="114999"/>
              </a:lnSpc>
              <a:spcBef>
                <a:spcPts val="1600"/>
              </a:spcBef>
              <a:spcAft>
                <a:spcPts val="0"/>
              </a:spcAft>
              <a:buSzPts val="1400"/>
              <a:buChar char="●"/>
              <a:defRPr/>
            </a:lvl7pPr>
            <a:lvl8pPr indent="-317500" lvl="7" marL="3657600" algn="l">
              <a:lnSpc>
                <a:spcPct val="114999"/>
              </a:lnSpc>
              <a:spcBef>
                <a:spcPts val="1600"/>
              </a:spcBef>
              <a:spcAft>
                <a:spcPts val="0"/>
              </a:spcAft>
              <a:buSzPts val="1400"/>
              <a:buChar char="○"/>
              <a:defRPr/>
            </a:lvl8pPr>
            <a:lvl9pPr indent="-317500" lvl="8" marL="4114800" algn="l">
              <a:lnSpc>
                <a:spcPct val="114999"/>
              </a:lnSpc>
              <a:spcBef>
                <a:spcPts val="1600"/>
              </a:spcBef>
              <a:spcAft>
                <a:spcPts val="1600"/>
              </a:spcAft>
              <a:buSzPts val="1400"/>
              <a:buChar char="■"/>
              <a:defRPr/>
            </a:lvl9pPr>
          </a:lstStyle>
          <a:p/>
        </p:txBody>
      </p:sp>
      <p:pic>
        <p:nvPicPr>
          <p:cNvPr id="60" name="Google Shape;60;p7"/>
          <p:cNvPicPr preferRelativeResize="0"/>
          <p:nvPr/>
        </p:nvPicPr>
        <p:blipFill>
          <a:blip r:embed="rId3">
            <a:alphaModFix/>
          </a:blip>
          <a:stretch>
            <a:fillRect/>
          </a:stretch>
        </p:blipFill>
        <p:spPr>
          <a:xfrm>
            <a:off x="938450" y="4717209"/>
            <a:ext cx="365773" cy="401444"/>
          </a:xfrm>
          <a:prstGeom prst="rect">
            <a:avLst/>
          </a:prstGeom>
          <a:noFill/>
          <a:ln>
            <a:noFill/>
          </a:ln>
        </p:spPr>
      </p:pic>
      <p:pic>
        <p:nvPicPr>
          <p:cNvPr id="61" name="Google Shape;61;p7"/>
          <p:cNvPicPr preferRelativeResize="0"/>
          <p:nvPr/>
        </p:nvPicPr>
        <p:blipFill>
          <a:blip r:embed="rId4">
            <a:alphaModFix/>
          </a:blip>
          <a:stretch>
            <a:fillRect/>
          </a:stretch>
        </p:blipFill>
        <p:spPr>
          <a:xfrm>
            <a:off x="7900372" y="4695625"/>
            <a:ext cx="523687"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2" name="Shape 62"/>
        <p:cNvGrpSpPr/>
        <p:nvPr/>
      </p:nvGrpSpPr>
      <p:grpSpPr>
        <a:xfrm>
          <a:off x="0" y="0"/>
          <a:ext cx="0" cy="0"/>
          <a:chOff x="0" y="0"/>
          <a:chExt cx="0" cy="0"/>
        </a:xfrm>
      </p:grpSpPr>
      <p:sp>
        <p:nvSpPr>
          <p:cNvPr id="63" name="Google Shape;63;p8"/>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64" name="Google Shape;64;p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9"/>
          <p:cNvSpPr/>
          <p:nvPr/>
        </p:nvSpPr>
        <p:spPr>
          <a:xfrm rot="5400000">
            <a:off x="1946425" y="2517750"/>
            <a:ext cx="5142899"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type="title"/>
          </p:nvPr>
        </p:nvSpPr>
        <p:spPr>
          <a:xfrm>
            <a:off x="265500" y="1233175"/>
            <a:ext cx="4045199"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69" name="Google Shape;69;p9"/>
          <p:cNvSpPr txBox="1"/>
          <p:nvPr>
            <p:ph idx="1" type="subTitle"/>
          </p:nvPr>
        </p:nvSpPr>
        <p:spPr>
          <a:xfrm>
            <a:off x="265500" y="2779466"/>
            <a:ext cx="4045199" cy="1235099"/>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0" name="Google Shape;70;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4999"/>
              </a:lnSpc>
              <a:spcBef>
                <a:spcPts val="0"/>
              </a:spcBef>
              <a:spcAft>
                <a:spcPts val="0"/>
              </a:spcAft>
              <a:buClr>
                <a:schemeClr val="lt1"/>
              </a:buClr>
              <a:buSzPts val="1800"/>
              <a:buChar char="●"/>
              <a:defRPr>
                <a:solidFill>
                  <a:schemeClr val="lt1"/>
                </a:solidFill>
              </a:defRPr>
            </a:lvl1pPr>
            <a:lvl2pPr indent="-317500" lvl="1" marL="914400" algn="l">
              <a:lnSpc>
                <a:spcPct val="114999"/>
              </a:lnSpc>
              <a:spcBef>
                <a:spcPts val="1600"/>
              </a:spcBef>
              <a:spcAft>
                <a:spcPts val="0"/>
              </a:spcAft>
              <a:buClr>
                <a:schemeClr val="lt1"/>
              </a:buClr>
              <a:buSzPts val="1400"/>
              <a:buChar char="○"/>
              <a:defRPr>
                <a:solidFill>
                  <a:schemeClr val="lt1"/>
                </a:solidFill>
              </a:defRPr>
            </a:lvl2pPr>
            <a:lvl3pPr indent="-317500" lvl="2" marL="1371600" algn="l">
              <a:lnSpc>
                <a:spcPct val="114999"/>
              </a:lnSpc>
              <a:spcBef>
                <a:spcPts val="1600"/>
              </a:spcBef>
              <a:spcAft>
                <a:spcPts val="0"/>
              </a:spcAft>
              <a:buClr>
                <a:schemeClr val="lt1"/>
              </a:buClr>
              <a:buSzPts val="1400"/>
              <a:buChar char="■"/>
              <a:defRPr>
                <a:solidFill>
                  <a:schemeClr val="lt1"/>
                </a:solidFill>
              </a:defRPr>
            </a:lvl3pPr>
            <a:lvl4pPr indent="-317500" lvl="3" marL="1828800" algn="l">
              <a:lnSpc>
                <a:spcPct val="114999"/>
              </a:lnSpc>
              <a:spcBef>
                <a:spcPts val="1600"/>
              </a:spcBef>
              <a:spcAft>
                <a:spcPts val="0"/>
              </a:spcAft>
              <a:buClr>
                <a:schemeClr val="lt1"/>
              </a:buClr>
              <a:buSzPts val="1400"/>
              <a:buChar char="●"/>
              <a:defRPr>
                <a:solidFill>
                  <a:schemeClr val="lt1"/>
                </a:solidFill>
              </a:defRPr>
            </a:lvl4pPr>
            <a:lvl5pPr indent="-317500" lvl="4" marL="2286000" algn="l">
              <a:lnSpc>
                <a:spcPct val="114999"/>
              </a:lnSpc>
              <a:spcBef>
                <a:spcPts val="1600"/>
              </a:spcBef>
              <a:spcAft>
                <a:spcPts val="0"/>
              </a:spcAft>
              <a:buClr>
                <a:schemeClr val="lt1"/>
              </a:buClr>
              <a:buSzPts val="1400"/>
              <a:buChar char="○"/>
              <a:defRPr>
                <a:solidFill>
                  <a:schemeClr val="lt1"/>
                </a:solidFill>
              </a:defRPr>
            </a:lvl5pPr>
            <a:lvl6pPr indent="-317500" lvl="5" marL="2743200" algn="l">
              <a:lnSpc>
                <a:spcPct val="114999"/>
              </a:lnSpc>
              <a:spcBef>
                <a:spcPts val="1600"/>
              </a:spcBef>
              <a:spcAft>
                <a:spcPts val="0"/>
              </a:spcAft>
              <a:buClr>
                <a:schemeClr val="lt1"/>
              </a:buClr>
              <a:buSzPts val="1400"/>
              <a:buChar char="■"/>
              <a:defRPr>
                <a:solidFill>
                  <a:schemeClr val="lt1"/>
                </a:solidFill>
              </a:defRPr>
            </a:lvl6pPr>
            <a:lvl7pPr indent="-317500" lvl="6" marL="3200400" algn="l">
              <a:lnSpc>
                <a:spcPct val="114999"/>
              </a:lnSpc>
              <a:spcBef>
                <a:spcPts val="1600"/>
              </a:spcBef>
              <a:spcAft>
                <a:spcPts val="0"/>
              </a:spcAft>
              <a:buClr>
                <a:schemeClr val="lt1"/>
              </a:buClr>
              <a:buSzPts val="1400"/>
              <a:buChar char="●"/>
              <a:defRPr>
                <a:solidFill>
                  <a:schemeClr val="lt1"/>
                </a:solidFill>
              </a:defRPr>
            </a:lvl7pPr>
            <a:lvl8pPr indent="-317500" lvl="7" marL="3657600" algn="l">
              <a:lnSpc>
                <a:spcPct val="114999"/>
              </a:lnSpc>
              <a:spcBef>
                <a:spcPts val="1600"/>
              </a:spcBef>
              <a:spcAft>
                <a:spcPts val="0"/>
              </a:spcAft>
              <a:buClr>
                <a:schemeClr val="lt1"/>
              </a:buClr>
              <a:buSzPts val="1400"/>
              <a:buChar char="○"/>
              <a:defRPr>
                <a:solidFill>
                  <a:schemeClr val="lt1"/>
                </a:solidFill>
              </a:defRPr>
            </a:lvl8pPr>
            <a:lvl9pPr indent="-317500" lvl="8" marL="4114800" algn="l">
              <a:lnSpc>
                <a:spcPct val="114999"/>
              </a:lnSpc>
              <a:spcBef>
                <a:spcPts val="1600"/>
              </a:spcBef>
              <a:spcAft>
                <a:spcPts val="1600"/>
              </a:spcAft>
              <a:buClr>
                <a:schemeClr val="lt1"/>
              </a:buClr>
              <a:buSzPts val="1400"/>
              <a:buChar char="■"/>
              <a:defRPr>
                <a:solidFill>
                  <a:schemeClr val="lt1"/>
                </a:solidFill>
              </a:defRPr>
            </a:lvl9pPr>
          </a:lstStyle>
          <a:p/>
        </p:txBody>
      </p:sp>
      <p:sp>
        <p:nvSpPr>
          <p:cNvPr id="71" name="Google Shape;71;p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 name="Shape 72"/>
        <p:cNvGrpSpPr/>
        <p:nvPr/>
      </p:nvGrpSpPr>
      <p:grpSpPr>
        <a:xfrm>
          <a:off x="0" y="0"/>
          <a:ext cx="0" cy="0"/>
          <a:chOff x="0" y="0"/>
          <a:chExt cx="0" cy="0"/>
        </a:xfrm>
      </p:grpSpPr>
      <p:sp>
        <p:nvSpPr>
          <p:cNvPr id="73" name="Google Shape;7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0"/>
          <p:cNvSpPr/>
          <p:nvPr/>
        </p:nvSpPr>
        <p:spPr>
          <a:xfrm flipH="1" rot="10800000">
            <a:off x="0" y="4622725"/>
            <a:ext cx="9144000" cy="74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0"/>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76" name="Google Shape;76;p1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60006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899" y="738724"/>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ubik"/>
              <a:buNone/>
              <a:defRPr b="0" i="0" sz="3200" u="none" cap="none" strike="noStrike">
                <a:solidFill>
                  <a:schemeClr val="lt1"/>
                </a:solidFill>
                <a:latin typeface="Rubik"/>
                <a:ea typeface="Rubik"/>
                <a:cs typeface="Rubik"/>
                <a:sym typeface="Rubik"/>
              </a:defRPr>
            </a:lvl1pPr>
            <a:lvl2pPr lvl="1" marR="0" rtl="0" algn="l">
              <a:lnSpc>
                <a:spcPct val="100000"/>
              </a:lnSpc>
              <a:spcBef>
                <a:spcPts val="0"/>
              </a:spcBef>
              <a:spcAft>
                <a:spcPts val="0"/>
              </a:spcAft>
              <a:buClr>
                <a:schemeClr val="lt1"/>
              </a:buClr>
              <a:buSzPts val="3200"/>
              <a:buFont typeface="Rubik"/>
              <a:buNone/>
              <a:defRPr b="0" i="0" sz="3200" u="none" cap="none" strike="noStrike">
                <a:solidFill>
                  <a:schemeClr val="lt1"/>
                </a:solidFill>
                <a:latin typeface="Rubik"/>
                <a:ea typeface="Rubik"/>
                <a:cs typeface="Rubik"/>
                <a:sym typeface="Rubik"/>
              </a:defRPr>
            </a:lvl2pPr>
            <a:lvl3pPr lvl="2" marR="0" rtl="0" algn="l">
              <a:lnSpc>
                <a:spcPct val="100000"/>
              </a:lnSpc>
              <a:spcBef>
                <a:spcPts val="0"/>
              </a:spcBef>
              <a:spcAft>
                <a:spcPts val="0"/>
              </a:spcAft>
              <a:buClr>
                <a:schemeClr val="lt1"/>
              </a:buClr>
              <a:buSzPts val="3200"/>
              <a:buFont typeface="Rubik"/>
              <a:buNone/>
              <a:defRPr b="0" i="0" sz="3200" u="none" cap="none" strike="noStrike">
                <a:solidFill>
                  <a:schemeClr val="lt1"/>
                </a:solidFill>
                <a:latin typeface="Rubik"/>
                <a:ea typeface="Rubik"/>
                <a:cs typeface="Rubik"/>
                <a:sym typeface="Rubik"/>
              </a:defRPr>
            </a:lvl3pPr>
            <a:lvl4pPr lvl="3" marR="0" rtl="0" algn="l">
              <a:lnSpc>
                <a:spcPct val="100000"/>
              </a:lnSpc>
              <a:spcBef>
                <a:spcPts val="0"/>
              </a:spcBef>
              <a:spcAft>
                <a:spcPts val="0"/>
              </a:spcAft>
              <a:buClr>
                <a:schemeClr val="lt1"/>
              </a:buClr>
              <a:buSzPts val="3200"/>
              <a:buFont typeface="Rubik"/>
              <a:buNone/>
              <a:defRPr b="0" i="0" sz="3200" u="none" cap="none" strike="noStrike">
                <a:solidFill>
                  <a:schemeClr val="lt1"/>
                </a:solidFill>
                <a:latin typeface="Rubik"/>
                <a:ea typeface="Rubik"/>
                <a:cs typeface="Rubik"/>
                <a:sym typeface="Rubik"/>
              </a:defRPr>
            </a:lvl4pPr>
            <a:lvl5pPr lvl="4" marR="0" rtl="0" algn="l">
              <a:lnSpc>
                <a:spcPct val="100000"/>
              </a:lnSpc>
              <a:spcBef>
                <a:spcPts val="0"/>
              </a:spcBef>
              <a:spcAft>
                <a:spcPts val="0"/>
              </a:spcAft>
              <a:buClr>
                <a:schemeClr val="lt1"/>
              </a:buClr>
              <a:buSzPts val="3200"/>
              <a:buFont typeface="Rubik"/>
              <a:buNone/>
              <a:defRPr b="0" i="0" sz="3200" u="none" cap="none" strike="noStrike">
                <a:solidFill>
                  <a:schemeClr val="lt1"/>
                </a:solidFill>
                <a:latin typeface="Rubik"/>
                <a:ea typeface="Rubik"/>
                <a:cs typeface="Rubik"/>
                <a:sym typeface="Rubik"/>
              </a:defRPr>
            </a:lvl5pPr>
            <a:lvl6pPr lvl="5" marR="0" rtl="0" algn="l">
              <a:lnSpc>
                <a:spcPct val="100000"/>
              </a:lnSpc>
              <a:spcBef>
                <a:spcPts val="0"/>
              </a:spcBef>
              <a:spcAft>
                <a:spcPts val="0"/>
              </a:spcAft>
              <a:buClr>
                <a:schemeClr val="lt1"/>
              </a:buClr>
              <a:buSzPts val="3200"/>
              <a:buFont typeface="Rubik"/>
              <a:buNone/>
              <a:defRPr b="0" i="0" sz="3200" u="none" cap="none" strike="noStrike">
                <a:solidFill>
                  <a:schemeClr val="lt1"/>
                </a:solidFill>
                <a:latin typeface="Rubik"/>
                <a:ea typeface="Rubik"/>
                <a:cs typeface="Rubik"/>
                <a:sym typeface="Rubik"/>
              </a:defRPr>
            </a:lvl6pPr>
            <a:lvl7pPr lvl="6" marR="0" rtl="0" algn="l">
              <a:lnSpc>
                <a:spcPct val="100000"/>
              </a:lnSpc>
              <a:spcBef>
                <a:spcPts val="0"/>
              </a:spcBef>
              <a:spcAft>
                <a:spcPts val="0"/>
              </a:spcAft>
              <a:buClr>
                <a:schemeClr val="lt1"/>
              </a:buClr>
              <a:buSzPts val="3200"/>
              <a:buFont typeface="Rubik"/>
              <a:buNone/>
              <a:defRPr b="0" i="0" sz="3200" u="none" cap="none" strike="noStrike">
                <a:solidFill>
                  <a:schemeClr val="lt1"/>
                </a:solidFill>
                <a:latin typeface="Rubik"/>
                <a:ea typeface="Rubik"/>
                <a:cs typeface="Rubik"/>
                <a:sym typeface="Rubik"/>
              </a:defRPr>
            </a:lvl7pPr>
            <a:lvl8pPr lvl="7" marR="0" rtl="0" algn="l">
              <a:lnSpc>
                <a:spcPct val="100000"/>
              </a:lnSpc>
              <a:spcBef>
                <a:spcPts val="0"/>
              </a:spcBef>
              <a:spcAft>
                <a:spcPts val="0"/>
              </a:spcAft>
              <a:buClr>
                <a:schemeClr val="lt1"/>
              </a:buClr>
              <a:buSzPts val="3200"/>
              <a:buFont typeface="Rubik"/>
              <a:buNone/>
              <a:defRPr b="0" i="0" sz="3200" u="none" cap="none" strike="noStrike">
                <a:solidFill>
                  <a:schemeClr val="lt1"/>
                </a:solidFill>
                <a:latin typeface="Rubik"/>
                <a:ea typeface="Rubik"/>
                <a:cs typeface="Rubik"/>
                <a:sym typeface="Rubik"/>
              </a:defRPr>
            </a:lvl8pPr>
            <a:lvl9pPr lvl="8" marR="0" rtl="0" algn="l">
              <a:lnSpc>
                <a:spcPct val="100000"/>
              </a:lnSpc>
              <a:spcBef>
                <a:spcPts val="0"/>
              </a:spcBef>
              <a:spcAft>
                <a:spcPts val="0"/>
              </a:spcAft>
              <a:buClr>
                <a:schemeClr val="lt1"/>
              </a:buClr>
              <a:buSzPts val="3200"/>
              <a:buFont typeface="Rubik"/>
              <a:buNone/>
              <a:defRPr b="0" i="0" sz="3200" u="none" cap="none" strike="noStrike">
                <a:solidFill>
                  <a:schemeClr val="lt1"/>
                </a:solidFill>
                <a:latin typeface="Rubik"/>
                <a:ea typeface="Rubik"/>
                <a:cs typeface="Rubik"/>
                <a:sym typeface="Rubik"/>
              </a:defRPr>
            </a:lvl9pPr>
          </a:lstStyle>
          <a:p/>
        </p:txBody>
      </p:sp>
      <p:sp>
        <p:nvSpPr>
          <p:cNvPr id="7" name="Google Shape;7;p1"/>
          <p:cNvSpPr txBox="1"/>
          <p:nvPr>
            <p:ph idx="1" type="body"/>
          </p:nvPr>
        </p:nvSpPr>
        <p:spPr>
          <a:xfrm>
            <a:off x="471899"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4999"/>
              </a:lnSpc>
              <a:spcBef>
                <a:spcPts val="0"/>
              </a:spcBef>
              <a:spcAft>
                <a:spcPts val="0"/>
              </a:spcAft>
              <a:buClr>
                <a:schemeClr val="lt2"/>
              </a:buClr>
              <a:buSzPts val="1800"/>
              <a:buFont typeface="Rubik"/>
              <a:buChar char="●"/>
              <a:defRPr b="0" i="0" sz="1800" u="none" cap="none" strike="noStrike">
                <a:solidFill>
                  <a:schemeClr val="lt2"/>
                </a:solidFill>
                <a:latin typeface="Rubik"/>
                <a:ea typeface="Rubik"/>
                <a:cs typeface="Rubik"/>
                <a:sym typeface="Rubik"/>
              </a:defRPr>
            </a:lvl1pPr>
            <a:lvl2pPr indent="-317500" lvl="1" marL="914400" marR="0" rtl="0" algn="l">
              <a:lnSpc>
                <a:spcPct val="114999"/>
              </a:lnSpc>
              <a:spcBef>
                <a:spcPts val="1600"/>
              </a:spcBef>
              <a:spcAft>
                <a:spcPts val="0"/>
              </a:spcAft>
              <a:buClr>
                <a:schemeClr val="lt2"/>
              </a:buClr>
              <a:buSzPts val="1400"/>
              <a:buFont typeface="Rubik"/>
              <a:buChar char="○"/>
              <a:defRPr b="0" i="0" sz="1400" u="none" cap="none" strike="noStrike">
                <a:solidFill>
                  <a:schemeClr val="lt2"/>
                </a:solidFill>
                <a:latin typeface="Rubik"/>
                <a:ea typeface="Rubik"/>
                <a:cs typeface="Rubik"/>
                <a:sym typeface="Rubik"/>
              </a:defRPr>
            </a:lvl2pPr>
            <a:lvl3pPr indent="-317500" lvl="2" marL="1371600" marR="0" rtl="0" algn="l">
              <a:lnSpc>
                <a:spcPct val="114999"/>
              </a:lnSpc>
              <a:spcBef>
                <a:spcPts val="1600"/>
              </a:spcBef>
              <a:spcAft>
                <a:spcPts val="0"/>
              </a:spcAft>
              <a:buClr>
                <a:schemeClr val="lt2"/>
              </a:buClr>
              <a:buSzPts val="1400"/>
              <a:buFont typeface="Rubik"/>
              <a:buChar char="■"/>
              <a:defRPr b="0" i="0" sz="1400" u="none" cap="none" strike="noStrike">
                <a:solidFill>
                  <a:schemeClr val="lt2"/>
                </a:solidFill>
                <a:latin typeface="Rubik"/>
                <a:ea typeface="Rubik"/>
                <a:cs typeface="Rubik"/>
                <a:sym typeface="Rubik"/>
              </a:defRPr>
            </a:lvl3pPr>
            <a:lvl4pPr indent="-317500" lvl="3" marL="1828800" marR="0" rtl="0" algn="l">
              <a:lnSpc>
                <a:spcPct val="114999"/>
              </a:lnSpc>
              <a:spcBef>
                <a:spcPts val="1600"/>
              </a:spcBef>
              <a:spcAft>
                <a:spcPts val="0"/>
              </a:spcAft>
              <a:buClr>
                <a:schemeClr val="lt2"/>
              </a:buClr>
              <a:buSzPts val="1400"/>
              <a:buFont typeface="Rubik"/>
              <a:buChar char="●"/>
              <a:defRPr b="0" i="0" sz="1400" u="none" cap="none" strike="noStrike">
                <a:solidFill>
                  <a:schemeClr val="lt2"/>
                </a:solidFill>
                <a:latin typeface="Rubik"/>
                <a:ea typeface="Rubik"/>
                <a:cs typeface="Rubik"/>
                <a:sym typeface="Rubik"/>
              </a:defRPr>
            </a:lvl4pPr>
            <a:lvl5pPr indent="-317500" lvl="4" marL="2286000" marR="0" rtl="0" algn="l">
              <a:lnSpc>
                <a:spcPct val="114999"/>
              </a:lnSpc>
              <a:spcBef>
                <a:spcPts val="1600"/>
              </a:spcBef>
              <a:spcAft>
                <a:spcPts val="0"/>
              </a:spcAft>
              <a:buClr>
                <a:schemeClr val="lt2"/>
              </a:buClr>
              <a:buSzPts val="1400"/>
              <a:buFont typeface="Rubik"/>
              <a:buChar char="○"/>
              <a:defRPr b="0" i="0" sz="1400" u="none" cap="none" strike="noStrike">
                <a:solidFill>
                  <a:schemeClr val="lt2"/>
                </a:solidFill>
                <a:latin typeface="Rubik"/>
                <a:ea typeface="Rubik"/>
                <a:cs typeface="Rubik"/>
                <a:sym typeface="Rubik"/>
              </a:defRPr>
            </a:lvl5pPr>
            <a:lvl6pPr indent="-317500" lvl="5" marL="2743200" marR="0" rtl="0" algn="l">
              <a:lnSpc>
                <a:spcPct val="114999"/>
              </a:lnSpc>
              <a:spcBef>
                <a:spcPts val="1600"/>
              </a:spcBef>
              <a:spcAft>
                <a:spcPts val="0"/>
              </a:spcAft>
              <a:buClr>
                <a:schemeClr val="lt2"/>
              </a:buClr>
              <a:buSzPts val="1400"/>
              <a:buFont typeface="Rubik"/>
              <a:buChar char="■"/>
              <a:defRPr b="0" i="0" sz="1400" u="none" cap="none" strike="noStrike">
                <a:solidFill>
                  <a:schemeClr val="lt2"/>
                </a:solidFill>
                <a:latin typeface="Rubik"/>
                <a:ea typeface="Rubik"/>
                <a:cs typeface="Rubik"/>
                <a:sym typeface="Rubik"/>
              </a:defRPr>
            </a:lvl6pPr>
            <a:lvl7pPr indent="-317500" lvl="6" marL="3200400" marR="0" rtl="0" algn="l">
              <a:lnSpc>
                <a:spcPct val="114999"/>
              </a:lnSpc>
              <a:spcBef>
                <a:spcPts val="1600"/>
              </a:spcBef>
              <a:spcAft>
                <a:spcPts val="0"/>
              </a:spcAft>
              <a:buClr>
                <a:schemeClr val="lt2"/>
              </a:buClr>
              <a:buSzPts val="1400"/>
              <a:buFont typeface="Rubik"/>
              <a:buChar char="●"/>
              <a:defRPr b="0" i="0" sz="1400" u="none" cap="none" strike="noStrike">
                <a:solidFill>
                  <a:schemeClr val="lt2"/>
                </a:solidFill>
                <a:latin typeface="Rubik"/>
                <a:ea typeface="Rubik"/>
                <a:cs typeface="Rubik"/>
                <a:sym typeface="Rubik"/>
              </a:defRPr>
            </a:lvl7pPr>
            <a:lvl8pPr indent="-317500" lvl="7" marL="3657600" marR="0" rtl="0" algn="l">
              <a:lnSpc>
                <a:spcPct val="114999"/>
              </a:lnSpc>
              <a:spcBef>
                <a:spcPts val="1600"/>
              </a:spcBef>
              <a:spcAft>
                <a:spcPts val="0"/>
              </a:spcAft>
              <a:buClr>
                <a:schemeClr val="lt2"/>
              </a:buClr>
              <a:buSzPts val="1400"/>
              <a:buFont typeface="Rubik"/>
              <a:buChar char="○"/>
              <a:defRPr b="0" i="0" sz="1400" u="none" cap="none" strike="noStrike">
                <a:solidFill>
                  <a:schemeClr val="lt2"/>
                </a:solidFill>
                <a:latin typeface="Rubik"/>
                <a:ea typeface="Rubik"/>
                <a:cs typeface="Rubik"/>
                <a:sym typeface="Rubik"/>
              </a:defRPr>
            </a:lvl8pPr>
            <a:lvl9pPr indent="-317500" lvl="8" marL="4114800" marR="0" rtl="0" algn="l">
              <a:lnSpc>
                <a:spcPct val="114999"/>
              </a:lnSpc>
              <a:spcBef>
                <a:spcPts val="1600"/>
              </a:spcBef>
              <a:spcAft>
                <a:spcPts val="1600"/>
              </a:spcAft>
              <a:buClr>
                <a:schemeClr val="lt2"/>
              </a:buClr>
              <a:buSzPts val="1400"/>
              <a:buFont typeface="Rubik"/>
              <a:buChar char="■"/>
              <a:defRPr b="0" i="0" sz="1400" u="none" cap="none" strike="noStrike">
                <a:solidFill>
                  <a:schemeClr val="lt2"/>
                </a:solidFill>
                <a:latin typeface="Rubik"/>
                <a:ea typeface="Rubik"/>
                <a:cs typeface="Rubik"/>
                <a:sym typeface="Rubik"/>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mailto:username@remotehost.com" TargetMode="Externa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3"/>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US" sz="3900"/>
              <a:t>IT Infrastructure Administration</a:t>
            </a:r>
            <a:endParaRPr sz="3900"/>
          </a:p>
        </p:txBody>
      </p:sp>
      <p:sp>
        <p:nvSpPr>
          <p:cNvPr id="88" name="Google Shape;88;p13"/>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400"/>
              <a:t>Day</a:t>
            </a:r>
            <a:r>
              <a:rPr lang="en-US" sz="2400"/>
              <a:t> 2 &amp; 3: Linux Server Administration</a:t>
            </a:r>
            <a:endParaRPr sz="2400"/>
          </a:p>
        </p:txBody>
      </p:sp>
      <p:sp>
        <p:nvSpPr>
          <p:cNvPr id="89" name="Google Shape;89;p13"/>
          <p:cNvSpPr txBox="1"/>
          <p:nvPr>
            <p:ph idx="2" type="body"/>
          </p:nvPr>
        </p:nvSpPr>
        <p:spPr>
          <a:xfrm>
            <a:off x="3634902" y="4811948"/>
            <a:ext cx="1874196" cy="274719"/>
          </a:xfrm>
          <a:prstGeom prst="rect">
            <a:avLst/>
          </a:prstGeom>
          <a:noFill/>
          <a:ln>
            <a:noFill/>
          </a:ln>
        </p:spPr>
        <p:txBody>
          <a:bodyPr anchorCtr="0" anchor="ctr" bIns="91425" lIns="91425" spcFirstLastPara="1" rIns="91425" wrap="square" tIns="91425">
            <a:noAutofit/>
          </a:bodyPr>
          <a:lstStyle/>
          <a:p>
            <a:pPr indent="0" lvl="0" marL="114300" rtl="0" algn="ctr">
              <a:lnSpc>
                <a:spcPct val="114999"/>
              </a:lnSpc>
              <a:spcBef>
                <a:spcPts val="0"/>
              </a:spcBef>
              <a:spcAft>
                <a:spcPts val="0"/>
              </a:spcAft>
              <a:buSzPts val="1800"/>
              <a:buNone/>
            </a:pPr>
            <a:r>
              <a:rPr lang="en-US"/>
              <a:t>July 22/23, 2025</a:t>
            </a:r>
            <a:endParaRPr/>
          </a:p>
        </p:txBody>
      </p:sp>
      <p:sp>
        <p:nvSpPr>
          <p:cNvPr id="90" name="Google Shape;90;p13"/>
          <p:cNvSpPr txBox="1"/>
          <p:nvPr>
            <p:ph idx="3" type="body"/>
          </p:nvPr>
        </p:nvSpPr>
        <p:spPr>
          <a:xfrm>
            <a:off x="390088" y="3797791"/>
            <a:ext cx="8221663" cy="429768"/>
          </a:xfrm>
          <a:prstGeom prst="rect">
            <a:avLst/>
          </a:prstGeom>
          <a:noFill/>
          <a:ln>
            <a:noFill/>
          </a:ln>
        </p:spPr>
        <p:txBody>
          <a:bodyPr anchorCtr="0" anchor="ctr" bIns="91425" lIns="91425" spcFirstLastPara="1" rIns="91425" wrap="square" tIns="91425">
            <a:noAutofit/>
          </a:bodyPr>
          <a:lstStyle/>
          <a:p>
            <a:pPr indent="0" lvl="0" marL="114300" rtl="0" algn="l">
              <a:lnSpc>
                <a:spcPct val="114999"/>
              </a:lnSpc>
              <a:spcBef>
                <a:spcPts val="0"/>
              </a:spcBef>
              <a:spcAft>
                <a:spcPts val="0"/>
              </a:spcAft>
              <a:buSzPts val="1800"/>
              <a:buNone/>
            </a:pPr>
            <a:r>
              <a:rPr lang="en-US"/>
              <a:t>Ephrem Teshale(PhD)</a:t>
            </a:r>
            <a:endParaRPr/>
          </a:p>
          <a:p>
            <a:pPr indent="0" lvl="0" marL="114300" rtl="0" algn="l">
              <a:lnSpc>
                <a:spcPct val="114999"/>
              </a:lnSpc>
              <a:spcBef>
                <a:spcPts val="0"/>
              </a:spcBef>
              <a:spcAft>
                <a:spcPts val="0"/>
              </a:spcAft>
              <a:buSzPts val="1800"/>
              <a:buNone/>
            </a:pPr>
            <a:r>
              <a:rPr lang="en-US"/>
              <a:t>Tadios Abebe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The Linux Kernel</a:t>
            </a:r>
            <a:endParaRPr/>
          </a:p>
        </p:txBody>
      </p:sp>
      <p:sp>
        <p:nvSpPr>
          <p:cNvPr id="185" name="Google Shape;185;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86" name="Google Shape;186;p22"/>
          <p:cNvSpPr txBox="1"/>
          <p:nvPr>
            <p:ph idx="1" type="body"/>
          </p:nvPr>
        </p:nvSpPr>
        <p:spPr>
          <a:xfrm>
            <a:off x="233550" y="825450"/>
            <a:ext cx="5368800" cy="387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t>The basics is that </a:t>
            </a:r>
            <a:r>
              <a:rPr b="1" lang="en-US" sz="1100"/>
              <a:t>when you call a program like ls</a:t>
            </a:r>
            <a:r>
              <a:rPr lang="en-US" sz="1100"/>
              <a:t>, the code inside this program contains a system call wrapper (so not the actual system call yet). Inside this wrapper it </a:t>
            </a:r>
            <a:r>
              <a:rPr b="1" lang="en-US" sz="1100"/>
              <a:t>invokes the system call</a:t>
            </a:r>
            <a:r>
              <a:rPr lang="en-US" sz="1100"/>
              <a:t> which will execute a trap, this trap then gets caught by the system call handler and then references the system call in the system call table. Let's say we are trying to call the stat() system call, it's identified by a syscall ID and the purpose of the stat() system call is to query the status of a file. </a:t>
            </a:r>
            <a:r>
              <a:rPr b="1" lang="en-US" sz="1100"/>
              <a:t>Now remember, you were running the ls program in non-privilege mode</a:t>
            </a:r>
            <a:r>
              <a:rPr lang="en-US" sz="1100"/>
              <a:t>. So now it sees you're trying to make a syscall, it then </a:t>
            </a:r>
            <a:r>
              <a:rPr b="1" lang="en-US" sz="1100"/>
              <a:t>switches you over to kernel mode</a:t>
            </a:r>
            <a:r>
              <a:rPr lang="en-US" sz="1100"/>
              <a:t>, there it does lots of things but most importantly it looks up your syscall number, finds it in a table based on the </a:t>
            </a:r>
            <a:r>
              <a:rPr b="1" lang="en-US" sz="1100"/>
              <a:t>syscall ID</a:t>
            </a:r>
            <a:r>
              <a:rPr lang="en-US" sz="1100"/>
              <a:t> and then executes the function you wanted to run. Once it's done, it will </a:t>
            </a:r>
            <a:r>
              <a:rPr b="1" lang="en-US" sz="1100"/>
              <a:t>return back to user mode</a:t>
            </a:r>
            <a:r>
              <a:rPr lang="en-US" sz="1100"/>
              <a:t> and your process will receive a return status if it was successful or if it had an error.</a:t>
            </a:r>
            <a:endParaRPr sz="1100"/>
          </a:p>
        </p:txBody>
      </p:sp>
      <p:pic>
        <p:nvPicPr>
          <p:cNvPr id="187" name="Google Shape;187;p22"/>
          <p:cNvPicPr preferRelativeResize="0"/>
          <p:nvPr/>
        </p:nvPicPr>
        <p:blipFill rotWithShape="1">
          <a:blip r:embed="rId3">
            <a:alphaModFix/>
          </a:blip>
          <a:srcRect b="0" l="19044" r="3128" t="0"/>
          <a:stretch/>
        </p:blipFill>
        <p:spPr>
          <a:xfrm>
            <a:off x="5723925" y="1206875"/>
            <a:ext cx="3200924" cy="3107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Kernel Location</a:t>
            </a:r>
            <a:endParaRPr/>
          </a:p>
        </p:txBody>
      </p:sp>
      <p:sp>
        <p:nvSpPr>
          <p:cNvPr id="194" name="Google Shape;194;p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95" name="Google Shape;195;p23"/>
          <p:cNvSpPr txBox="1"/>
          <p:nvPr>
            <p:ph idx="1" type="body"/>
          </p:nvPr>
        </p:nvSpPr>
        <p:spPr>
          <a:xfrm>
            <a:off x="233550" y="825450"/>
            <a:ext cx="8691300" cy="38703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n-US" sz="1200"/>
              <a:t>What happens when you install a new kernel? Well it actually adds a couple of files to your system, these files are usually added to the /boot directory. You will see multiple files for different kernel versions:</a:t>
            </a:r>
            <a:endParaRPr sz="1200"/>
          </a:p>
          <a:p>
            <a:pPr indent="-304800" lvl="1" marL="914400" rtl="0" algn="l">
              <a:spcBef>
                <a:spcPts val="0"/>
              </a:spcBef>
              <a:spcAft>
                <a:spcPts val="0"/>
              </a:spcAft>
              <a:buSzPts val="1200"/>
              <a:buChar char="❏"/>
            </a:pPr>
            <a:r>
              <a:rPr b="1" lang="en-US" sz="1200"/>
              <a:t>vmlinuz</a:t>
            </a:r>
            <a:r>
              <a:rPr lang="en-US" sz="1200"/>
              <a:t> - this is the actual linux kernel</a:t>
            </a:r>
            <a:endParaRPr sz="1200"/>
          </a:p>
          <a:p>
            <a:pPr indent="-304800" lvl="1" marL="914400" rtl="0" algn="l">
              <a:spcBef>
                <a:spcPts val="0"/>
              </a:spcBef>
              <a:spcAft>
                <a:spcPts val="0"/>
              </a:spcAft>
              <a:buSzPts val="1200"/>
              <a:buChar char="❏"/>
            </a:pPr>
            <a:r>
              <a:rPr b="1" lang="en-US" sz="1200"/>
              <a:t>initrd</a:t>
            </a:r>
            <a:r>
              <a:rPr lang="en-US" sz="1200"/>
              <a:t> - as we've discussed before, the initrd is used as a temporary file system, used before loading the kernel</a:t>
            </a:r>
            <a:endParaRPr sz="1200"/>
          </a:p>
          <a:p>
            <a:pPr indent="-304800" lvl="1" marL="914400" rtl="0" algn="l">
              <a:spcBef>
                <a:spcPts val="0"/>
              </a:spcBef>
              <a:spcAft>
                <a:spcPts val="0"/>
              </a:spcAft>
              <a:buSzPts val="1200"/>
              <a:buChar char="❏"/>
            </a:pPr>
            <a:r>
              <a:rPr b="1" lang="en-US" sz="1200"/>
              <a:t>System.map</a:t>
            </a:r>
            <a:r>
              <a:rPr lang="en-US" sz="1200"/>
              <a:t> - symbolic lookup table</a:t>
            </a:r>
            <a:endParaRPr sz="1200"/>
          </a:p>
          <a:p>
            <a:pPr indent="-304800" lvl="1" marL="914400" rtl="0" algn="l">
              <a:spcBef>
                <a:spcPts val="0"/>
              </a:spcBef>
              <a:spcAft>
                <a:spcPts val="0"/>
              </a:spcAft>
              <a:buSzPts val="1200"/>
              <a:buChar char="❏"/>
            </a:pPr>
            <a:r>
              <a:rPr b="1" lang="en-US" sz="1200"/>
              <a:t>config</a:t>
            </a:r>
            <a:r>
              <a:rPr lang="en-US" sz="1200"/>
              <a:t> - kernel configuration settings, if you are compiling your own kernel, you can set which modules can be loaded</a:t>
            </a:r>
            <a:endParaRPr sz="1200"/>
          </a:p>
          <a:p>
            <a:pPr indent="-304800" lvl="0" marL="457200" rtl="0" algn="l">
              <a:spcBef>
                <a:spcPts val="0"/>
              </a:spcBef>
              <a:spcAft>
                <a:spcPts val="0"/>
              </a:spcAft>
              <a:buSzPts val="1200"/>
              <a:buChar char="❏"/>
            </a:pPr>
            <a:r>
              <a:rPr lang="en-US" sz="1200"/>
              <a:t>If your /boot directory runs out of space, you can always delete old versions of these files or just use a package manager, but be careful when doing maintenance in this directory and don't accidentally delete the kernel you are using.</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Kernel Modules</a:t>
            </a:r>
            <a:endParaRPr/>
          </a:p>
        </p:txBody>
      </p:sp>
      <p:sp>
        <p:nvSpPr>
          <p:cNvPr id="202" name="Google Shape;202;p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03" name="Google Shape;203;p24"/>
          <p:cNvSpPr txBox="1"/>
          <p:nvPr>
            <p:ph idx="1" type="body"/>
          </p:nvPr>
        </p:nvSpPr>
        <p:spPr>
          <a:xfrm>
            <a:off x="233550" y="825450"/>
            <a:ext cx="8691300" cy="387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US" sz="1200"/>
              <a:t>The kernel in itself is a monolithic piece of software, when we want to add support for a new type of keyboard, we don't write this code directly into the kernel code.</a:t>
            </a:r>
            <a:endParaRPr sz="1200"/>
          </a:p>
          <a:p>
            <a:pPr indent="-304800" lvl="0" marL="457200" rtl="0" algn="l">
              <a:spcBef>
                <a:spcPts val="0"/>
              </a:spcBef>
              <a:spcAft>
                <a:spcPts val="0"/>
              </a:spcAft>
              <a:buSzPts val="1200"/>
              <a:buChar char="❏"/>
            </a:pPr>
            <a:r>
              <a:rPr lang="en-US" sz="1200"/>
              <a:t>Kernel modules are pieces of code that can be loaded and unloaded into the kernel on demand. They allow us to extend the functionality of the kernel without actually adding to the core kernel code.</a:t>
            </a:r>
            <a:endParaRPr sz="1200"/>
          </a:p>
          <a:p>
            <a:pPr indent="-304800" lvl="0" marL="457200" rtl="0" algn="l">
              <a:spcBef>
                <a:spcPts val="0"/>
              </a:spcBef>
              <a:spcAft>
                <a:spcPts val="0"/>
              </a:spcAft>
              <a:buSzPts val="1200"/>
              <a:buChar char="❏"/>
            </a:pPr>
            <a:r>
              <a:rPr lang="en-US" sz="1200"/>
              <a:t>View a list of currently loaded modules</a:t>
            </a:r>
            <a:endParaRPr sz="1200"/>
          </a:p>
          <a:p>
            <a:pPr indent="457200" lvl="0" marL="457200" rtl="0" algn="l">
              <a:spcBef>
                <a:spcPts val="0"/>
              </a:spcBef>
              <a:spcAft>
                <a:spcPts val="0"/>
              </a:spcAft>
              <a:buNone/>
            </a:pPr>
            <a:r>
              <a:rPr i="1" lang="en-US" sz="1200"/>
              <a:t>lsmod</a:t>
            </a:r>
            <a:endParaRPr i="1" sz="1200"/>
          </a:p>
          <a:p>
            <a:pPr indent="-304800" lvl="0" marL="457200" rtl="0" algn="l">
              <a:spcBef>
                <a:spcPts val="0"/>
              </a:spcBef>
              <a:spcAft>
                <a:spcPts val="0"/>
              </a:spcAft>
              <a:buSzPts val="1200"/>
              <a:buChar char="❏"/>
            </a:pPr>
            <a:r>
              <a:rPr lang="en-US" sz="1200"/>
              <a:t>Load a module</a:t>
            </a:r>
            <a:endParaRPr sz="1200"/>
          </a:p>
          <a:p>
            <a:pPr indent="457200" lvl="0" marL="457200" rtl="0" algn="l">
              <a:spcBef>
                <a:spcPts val="0"/>
              </a:spcBef>
              <a:spcAft>
                <a:spcPts val="0"/>
              </a:spcAft>
              <a:buNone/>
            </a:pPr>
            <a:r>
              <a:rPr i="1" lang="en-US" sz="1200"/>
              <a:t>sudo modprobe bluetooth</a:t>
            </a:r>
            <a:endParaRPr i="1" sz="1200"/>
          </a:p>
          <a:p>
            <a:pPr indent="-304800" lvl="0" marL="457200" rtl="0" algn="l">
              <a:spcBef>
                <a:spcPts val="0"/>
              </a:spcBef>
              <a:spcAft>
                <a:spcPts val="0"/>
              </a:spcAft>
              <a:buSzPts val="1200"/>
              <a:buChar char="❏"/>
            </a:pPr>
            <a:r>
              <a:rPr lang="en-US" sz="1200"/>
              <a:t>Remove a module</a:t>
            </a:r>
            <a:endParaRPr sz="1200"/>
          </a:p>
          <a:p>
            <a:pPr indent="457200" lvl="0" marL="457200" rtl="0" algn="l">
              <a:spcBef>
                <a:spcPts val="0"/>
              </a:spcBef>
              <a:spcAft>
                <a:spcPts val="0"/>
              </a:spcAft>
              <a:buNone/>
            </a:pPr>
            <a:r>
              <a:rPr i="1" lang="en-US" sz="1200"/>
              <a:t>sudo modprobe -r bluetooth</a:t>
            </a:r>
            <a:endParaRPr i="1" sz="1200"/>
          </a:p>
          <a:p>
            <a:pPr indent="0" lvl="0" marL="0" rtl="0" algn="l">
              <a:spcBef>
                <a:spcPts val="0"/>
              </a:spcBef>
              <a:spcAft>
                <a:spcPts val="0"/>
              </a:spcAft>
              <a:buNone/>
            </a:pPr>
            <a:r>
              <a:rPr lang="en-US" sz="1200"/>
              <a:t>You can also load modules during system boot, instead of temporarily loading them with modprobe (which will be unloaded when you reboot). Just modify the /etc/modprobe.d directory and add a configuration file in it.</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The Linux Filesystem</a:t>
            </a:r>
            <a:endParaRPr/>
          </a:p>
        </p:txBody>
      </p:sp>
      <p:sp>
        <p:nvSpPr>
          <p:cNvPr id="210" name="Google Shape;210;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11" name="Google Shape;211;p25"/>
          <p:cNvSpPr txBox="1"/>
          <p:nvPr>
            <p:ph idx="1" type="body"/>
          </p:nvPr>
        </p:nvSpPr>
        <p:spPr>
          <a:xfrm>
            <a:off x="233550" y="701400"/>
            <a:ext cx="5285100" cy="399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800"/>
              <a:t>/ </a:t>
            </a:r>
            <a:r>
              <a:rPr lang="en-US" sz="800"/>
              <a:t>- The root directory of the entire filesystem hierarchy, everything is nestled under this directory.</a:t>
            </a:r>
            <a:endParaRPr sz="800"/>
          </a:p>
          <a:p>
            <a:pPr indent="0" lvl="0" marL="0" rtl="0" algn="l">
              <a:spcBef>
                <a:spcPts val="0"/>
              </a:spcBef>
              <a:spcAft>
                <a:spcPts val="0"/>
              </a:spcAft>
              <a:buNone/>
            </a:pPr>
            <a:r>
              <a:rPr b="1" lang="en-US" sz="800"/>
              <a:t>/bin </a:t>
            </a:r>
            <a:r>
              <a:rPr lang="en-US" sz="800"/>
              <a:t>- Essential ready-to-run programs (binaries), includes the most basic commands such as ls and cp.</a:t>
            </a:r>
            <a:endParaRPr sz="800"/>
          </a:p>
          <a:p>
            <a:pPr indent="0" lvl="0" marL="0" rtl="0" algn="l">
              <a:spcBef>
                <a:spcPts val="0"/>
              </a:spcBef>
              <a:spcAft>
                <a:spcPts val="0"/>
              </a:spcAft>
              <a:buNone/>
            </a:pPr>
            <a:r>
              <a:rPr b="1" lang="en-US" sz="800"/>
              <a:t>/sbin</a:t>
            </a:r>
            <a:r>
              <a:rPr lang="en-US" sz="800"/>
              <a:t> - Contains essential system binaries, usually can only be ran by root.</a:t>
            </a:r>
            <a:endParaRPr sz="800"/>
          </a:p>
          <a:p>
            <a:pPr indent="0" lvl="0" marL="0" rtl="0" algn="l">
              <a:spcBef>
                <a:spcPts val="0"/>
              </a:spcBef>
              <a:spcAft>
                <a:spcPts val="0"/>
              </a:spcAft>
              <a:buNone/>
            </a:pPr>
            <a:r>
              <a:rPr b="1" lang="en-US" sz="800"/>
              <a:t>/etc </a:t>
            </a:r>
            <a:r>
              <a:rPr lang="en-US" sz="800"/>
              <a:t>- Core system configuration directory, should hold only configuration files and not any binaries.</a:t>
            </a:r>
            <a:endParaRPr sz="800"/>
          </a:p>
          <a:p>
            <a:pPr indent="0" lvl="0" marL="0" rtl="0" algn="l">
              <a:spcBef>
                <a:spcPts val="0"/>
              </a:spcBef>
              <a:spcAft>
                <a:spcPts val="0"/>
              </a:spcAft>
              <a:buNone/>
            </a:pPr>
            <a:r>
              <a:rPr b="1" lang="en-US" sz="800"/>
              <a:t>/dev</a:t>
            </a:r>
            <a:r>
              <a:rPr lang="en-US" sz="800"/>
              <a:t> - Device files.</a:t>
            </a:r>
            <a:endParaRPr sz="800"/>
          </a:p>
          <a:p>
            <a:pPr indent="0" lvl="0" marL="0" rtl="0" algn="l">
              <a:spcBef>
                <a:spcPts val="0"/>
              </a:spcBef>
              <a:spcAft>
                <a:spcPts val="0"/>
              </a:spcAft>
              <a:buNone/>
            </a:pPr>
            <a:r>
              <a:rPr b="1" lang="en-US" sz="800"/>
              <a:t>/proc</a:t>
            </a:r>
            <a:r>
              <a:rPr lang="en-US" sz="800"/>
              <a:t> - Information about currently running processes.</a:t>
            </a:r>
            <a:endParaRPr sz="800"/>
          </a:p>
          <a:p>
            <a:pPr indent="0" lvl="0" marL="0" rtl="0" algn="l">
              <a:spcBef>
                <a:spcPts val="0"/>
              </a:spcBef>
              <a:spcAft>
                <a:spcPts val="0"/>
              </a:spcAft>
              <a:buNone/>
            </a:pPr>
            <a:r>
              <a:rPr b="1" lang="en-US" sz="800"/>
              <a:t>/var</a:t>
            </a:r>
            <a:r>
              <a:rPr lang="en-US" sz="800"/>
              <a:t> - Variable directory, it's used for system logging, user tracking, caches, etc. Basically anything that is subject to change all the time.</a:t>
            </a:r>
            <a:endParaRPr sz="800"/>
          </a:p>
          <a:p>
            <a:pPr indent="0" lvl="0" marL="0" rtl="0" algn="l">
              <a:spcBef>
                <a:spcPts val="0"/>
              </a:spcBef>
              <a:spcAft>
                <a:spcPts val="0"/>
              </a:spcAft>
              <a:buNone/>
            </a:pPr>
            <a:r>
              <a:rPr b="1" lang="en-US" sz="800"/>
              <a:t>/tmp</a:t>
            </a:r>
            <a:r>
              <a:rPr lang="en-US" sz="800"/>
              <a:t> - Storage for temporary files</a:t>
            </a:r>
            <a:endParaRPr sz="800"/>
          </a:p>
          <a:p>
            <a:pPr indent="0" lvl="0" marL="0" rtl="0" algn="l">
              <a:spcBef>
                <a:spcPts val="0"/>
              </a:spcBef>
              <a:spcAft>
                <a:spcPts val="0"/>
              </a:spcAft>
              <a:buNone/>
            </a:pPr>
            <a:r>
              <a:rPr b="1" lang="en-US" sz="800"/>
              <a:t>/usr</a:t>
            </a:r>
            <a:r>
              <a:rPr lang="en-US" sz="800"/>
              <a:t> - This is unfortunately named, most often it does not contain user files in the sense of a home folder. This is meant for user installed software and utilities, however that is not to say you can't add personal directories in there. Inside this directory are sub-directories for /usr/bin, /usr/local, etc.</a:t>
            </a:r>
            <a:endParaRPr sz="800"/>
          </a:p>
          <a:p>
            <a:pPr indent="0" lvl="0" marL="0" rtl="0" algn="l">
              <a:spcBef>
                <a:spcPts val="0"/>
              </a:spcBef>
              <a:spcAft>
                <a:spcPts val="0"/>
              </a:spcAft>
              <a:buNone/>
            </a:pPr>
            <a:r>
              <a:rPr b="1" lang="en-US" sz="800"/>
              <a:t>/home</a:t>
            </a:r>
            <a:r>
              <a:rPr lang="en-US" sz="800"/>
              <a:t> - Personal directories for users, holds your documents, files, settings, etc.</a:t>
            </a:r>
            <a:endParaRPr sz="800"/>
          </a:p>
          <a:p>
            <a:pPr indent="0" lvl="0" marL="0" rtl="0" algn="l">
              <a:spcBef>
                <a:spcPts val="0"/>
              </a:spcBef>
              <a:spcAft>
                <a:spcPts val="0"/>
              </a:spcAft>
              <a:buNone/>
            </a:pPr>
            <a:r>
              <a:rPr b="1" lang="en-US" sz="800"/>
              <a:t>/boot </a:t>
            </a:r>
            <a:r>
              <a:rPr lang="en-US" sz="800"/>
              <a:t>- Contains kernel boot loader files.</a:t>
            </a:r>
            <a:endParaRPr sz="800"/>
          </a:p>
          <a:p>
            <a:pPr indent="0" lvl="0" marL="0" rtl="0" algn="l">
              <a:spcBef>
                <a:spcPts val="0"/>
              </a:spcBef>
              <a:spcAft>
                <a:spcPts val="0"/>
              </a:spcAft>
              <a:buNone/>
            </a:pPr>
            <a:r>
              <a:rPr b="1" lang="en-US" sz="800"/>
              <a:t>/lib</a:t>
            </a:r>
            <a:r>
              <a:rPr lang="en-US" sz="800"/>
              <a:t> - Holds library files that binaries can use.</a:t>
            </a:r>
            <a:endParaRPr sz="800"/>
          </a:p>
          <a:p>
            <a:pPr indent="0" lvl="0" marL="0" rtl="0" algn="l">
              <a:spcBef>
                <a:spcPts val="0"/>
              </a:spcBef>
              <a:spcAft>
                <a:spcPts val="0"/>
              </a:spcAft>
              <a:buNone/>
            </a:pPr>
            <a:r>
              <a:rPr b="1" lang="en-US" sz="800"/>
              <a:t>/opt</a:t>
            </a:r>
            <a:r>
              <a:rPr lang="en-US" sz="800"/>
              <a:t> - Optional application software packages.</a:t>
            </a:r>
            <a:endParaRPr sz="800"/>
          </a:p>
          <a:p>
            <a:pPr indent="0" lvl="0" marL="0" rtl="0" algn="l">
              <a:spcBef>
                <a:spcPts val="0"/>
              </a:spcBef>
              <a:spcAft>
                <a:spcPts val="0"/>
              </a:spcAft>
              <a:buNone/>
            </a:pPr>
            <a:r>
              <a:rPr b="1" lang="en-US" sz="800"/>
              <a:t>/mnt</a:t>
            </a:r>
            <a:r>
              <a:rPr lang="en-US" sz="800"/>
              <a:t> - Temporarily mounted filesystems.</a:t>
            </a:r>
            <a:endParaRPr sz="800"/>
          </a:p>
          <a:p>
            <a:pPr indent="0" lvl="0" marL="0" rtl="0" algn="l">
              <a:spcBef>
                <a:spcPts val="0"/>
              </a:spcBef>
              <a:spcAft>
                <a:spcPts val="0"/>
              </a:spcAft>
              <a:buNone/>
            </a:pPr>
            <a:r>
              <a:rPr b="1" lang="en-US" sz="800"/>
              <a:t>/media </a:t>
            </a:r>
            <a:r>
              <a:rPr lang="en-US" sz="800"/>
              <a:t>- Used as an attachment point for removable media like USB drives.</a:t>
            </a:r>
            <a:endParaRPr sz="800"/>
          </a:p>
          <a:p>
            <a:pPr indent="0" lvl="0" marL="0" rtl="0" algn="l">
              <a:spcBef>
                <a:spcPts val="0"/>
              </a:spcBef>
              <a:spcAft>
                <a:spcPts val="0"/>
              </a:spcAft>
              <a:buNone/>
            </a:pPr>
            <a:r>
              <a:rPr b="1" lang="en-US" sz="800"/>
              <a:t>/srv </a:t>
            </a:r>
            <a:r>
              <a:rPr lang="en-US" sz="800"/>
              <a:t>- Site-specific data which are served by the system.</a:t>
            </a:r>
            <a:endParaRPr sz="800"/>
          </a:p>
          <a:p>
            <a:pPr indent="0" lvl="0" marL="0" rtl="0" algn="l">
              <a:spcBef>
                <a:spcPts val="0"/>
              </a:spcBef>
              <a:spcAft>
                <a:spcPts val="0"/>
              </a:spcAft>
              <a:buNone/>
            </a:pPr>
            <a:r>
              <a:rPr b="1" lang="en-US" sz="800"/>
              <a:t>/root</a:t>
            </a:r>
            <a:r>
              <a:rPr lang="en-US" sz="800"/>
              <a:t> - The root user's home directory.</a:t>
            </a:r>
            <a:endParaRPr sz="800"/>
          </a:p>
          <a:p>
            <a:pPr indent="0" lvl="0" marL="0" rtl="0" algn="l">
              <a:spcBef>
                <a:spcPts val="0"/>
              </a:spcBef>
              <a:spcAft>
                <a:spcPts val="0"/>
              </a:spcAft>
              <a:buNone/>
            </a:pPr>
            <a:r>
              <a:rPr b="1" lang="en-US" sz="800"/>
              <a:t>/run</a:t>
            </a:r>
            <a:r>
              <a:rPr lang="en-US" sz="800"/>
              <a:t> - Information about the running system since the last boot.</a:t>
            </a:r>
            <a:endParaRPr sz="800"/>
          </a:p>
        </p:txBody>
      </p:sp>
      <p:pic>
        <p:nvPicPr>
          <p:cNvPr id="212" name="Google Shape;212;p25"/>
          <p:cNvPicPr preferRelativeResize="0"/>
          <p:nvPr/>
        </p:nvPicPr>
        <p:blipFill rotWithShape="1">
          <a:blip r:embed="rId3">
            <a:alphaModFix/>
          </a:blip>
          <a:srcRect b="0" l="6023" r="0" t="13277"/>
          <a:stretch/>
        </p:blipFill>
        <p:spPr>
          <a:xfrm>
            <a:off x="5518625" y="701400"/>
            <a:ext cx="3495518" cy="3994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Filesystem Types</a:t>
            </a:r>
            <a:endParaRPr/>
          </a:p>
        </p:txBody>
      </p:sp>
      <p:sp>
        <p:nvSpPr>
          <p:cNvPr id="219" name="Google Shape;219;p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20" name="Google Shape;220;p26"/>
          <p:cNvSpPr txBox="1"/>
          <p:nvPr/>
        </p:nvSpPr>
        <p:spPr>
          <a:xfrm>
            <a:off x="4571997" y="948834"/>
            <a:ext cx="4419000" cy="3417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200"/>
              <a:t>ext4</a:t>
            </a:r>
            <a:r>
              <a:rPr lang="en-US" sz="1200"/>
              <a:t> - This is the most current version of the native Linux filesystems. It is compatible with the older ext2 and ext3 versions. It supports disk volumes up to 1 exabyte and file sizes up to 16 terabytes and much more. It is the standard choice for Linux filesystems.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US" sz="1200"/>
              <a:t>Btrfs</a:t>
            </a:r>
            <a:r>
              <a:rPr lang="en-US" sz="1200"/>
              <a:t> - "Better or Butter FS" it is a new filesystem for Linux that comes with snapshots, incremental backups, performance increase and much more. It is widely available, but not quite stable and compatible yet.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US" sz="1200"/>
              <a:t>XFS</a:t>
            </a:r>
            <a:r>
              <a:rPr lang="en-US" sz="1200"/>
              <a:t> - High performance journaling file system, great for a system with large files such as a media server.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US" sz="1200"/>
              <a:t>NTFS and FAT</a:t>
            </a:r>
            <a:r>
              <a:rPr lang="en-US" sz="1200"/>
              <a:t> - Windows </a:t>
            </a:r>
            <a:r>
              <a:rPr lang="en-US" sz="1200"/>
              <a:t>file systems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US" sz="1200"/>
              <a:t>HFS+</a:t>
            </a:r>
            <a:r>
              <a:rPr lang="en-US" sz="1200"/>
              <a:t> - Macintosh filesystem</a:t>
            </a:r>
            <a:endParaRPr sz="1200"/>
          </a:p>
          <a:p>
            <a:pPr indent="0" lvl="0" marL="0" marR="0" rtl="0" algn="l">
              <a:lnSpc>
                <a:spcPct val="100000"/>
              </a:lnSpc>
              <a:spcBef>
                <a:spcPts val="0"/>
              </a:spcBef>
              <a:spcAft>
                <a:spcPts val="0"/>
              </a:spcAft>
              <a:buNone/>
            </a:pPr>
            <a:r>
              <a:t/>
            </a:r>
            <a:endParaRPr sz="1200"/>
          </a:p>
        </p:txBody>
      </p:sp>
      <p:pic>
        <p:nvPicPr>
          <p:cNvPr id="221" name="Google Shape;221;p26"/>
          <p:cNvPicPr preferRelativeResize="0"/>
          <p:nvPr/>
        </p:nvPicPr>
        <p:blipFill>
          <a:blip r:embed="rId3">
            <a:alphaModFix/>
          </a:blip>
          <a:stretch>
            <a:fillRect/>
          </a:stretch>
        </p:blipFill>
        <p:spPr>
          <a:xfrm>
            <a:off x="152400" y="771450"/>
            <a:ext cx="4267197" cy="2133598"/>
          </a:xfrm>
          <a:prstGeom prst="rect">
            <a:avLst/>
          </a:prstGeom>
          <a:noFill/>
          <a:ln>
            <a:noFill/>
          </a:ln>
        </p:spPr>
      </p:pic>
      <p:sp>
        <p:nvSpPr>
          <p:cNvPr id="222" name="Google Shape;222;p26"/>
          <p:cNvSpPr txBox="1"/>
          <p:nvPr/>
        </p:nvSpPr>
        <p:spPr>
          <a:xfrm>
            <a:off x="98250" y="3321500"/>
            <a:ext cx="42252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200"/>
              <a:t>Check out what filesystems are on your machine:</a:t>
            </a:r>
            <a:endParaRPr b="1" sz="1200"/>
          </a:p>
          <a:p>
            <a:pPr indent="0" lvl="0" marL="457200" rtl="0" algn="l">
              <a:spcBef>
                <a:spcPts val="0"/>
              </a:spcBef>
              <a:spcAft>
                <a:spcPts val="0"/>
              </a:spcAft>
              <a:buNone/>
            </a:pPr>
            <a:r>
              <a:rPr i="1" lang="en-US" sz="1200"/>
              <a:t>df -T</a:t>
            </a:r>
            <a:endParaRPr i="1" sz="1200"/>
          </a:p>
          <a:p>
            <a:pPr indent="0" lvl="0" marL="457200" rtl="0" algn="l">
              <a:spcBef>
                <a:spcPts val="0"/>
              </a:spcBef>
              <a:spcAft>
                <a:spcPts val="0"/>
              </a:spcAft>
              <a:buNone/>
            </a:pPr>
            <a:r>
              <a:rPr i="1" lang="en-US" sz="1200"/>
              <a:t>lsblk -f</a:t>
            </a:r>
            <a:endParaRPr i="1" sz="1200"/>
          </a:p>
          <a:p>
            <a:pPr indent="0" lvl="0" marL="0" marR="0" rtl="0" algn="l">
              <a:lnSpc>
                <a:spcPct val="100000"/>
              </a:lnSpc>
              <a:spcBef>
                <a:spcPts val="0"/>
              </a:spcBef>
              <a:spcAft>
                <a:spcPts val="0"/>
              </a:spcAft>
              <a:buNone/>
            </a:pPr>
            <a:r>
              <a:t/>
            </a:r>
            <a:endParaRPr b="1"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Disk Anatomy</a:t>
            </a:r>
            <a:endParaRPr/>
          </a:p>
        </p:txBody>
      </p:sp>
      <p:sp>
        <p:nvSpPr>
          <p:cNvPr id="229" name="Google Shape;229;p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30" name="Google Shape;230;p27"/>
          <p:cNvSpPr txBox="1"/>
          <p:nvPr/>
        </p:nvSpPr>
        <p:spPr>
          <a:xfrm>
            <a:off x="271675" y="1066725"/>
            <a:ext cx="84180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500"/>
              <a:t>Disks are comprised of partitions that help us organize our data. You can have multiple partitions on a disk and they can't overlap each other. If there is space that is not allocated to a partition, then it is known as free space. The types of partitions depend on your partition table. Inside a partition, you can have a filesystem or dedicate a partition to other things like swap</a:t>
            </a:r>
            <a:endParaRPr sz="1500"/>
          </a:p>
        </p:txBody>
      </p:sp>
      <p:pic>
        <p:nvPicPr>
          <p:cNvPr id="231" name="Google Shape;231;p27"/>
          <p:cNvPicPr preferRelativeResize="0"/>
          <p:nvPr/>
        </p:nvPicPr>
        <p:blipFill>
          <a:blip r:embed="rId3">
            <a:alphaModFix/>
          </a:blip>
          <a:stretch>
            <a:fillRect/>
          </a:stretch>
        </p:blipFill>
        <p:spPr>
          <a:xfrm>
            <a:off x="2529324" y="2283925"/>
            <a:ext cx="4233476" cy="23813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Disk Anatomy</a:t>
            </a:r>
            <a:endParaRPr/>
          </a:p>
        </p:txBody>
      </p:sp>
      <p:sp>
        <p:nvSpPr>
          <p:cNvPr id="238" name="Google Shape;238;p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39" name="Google Shape;239;p28"/>
          <p:cNvSpPr txBox="1"/>
          <p:nvPr/>
        </p:nvSpPr>
        <p:spPr>
          <a:xfrm>
            <a:off x="267347" y="710858"/>
            <a:ext cx="4419000" cy="3971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200"/>
              <a:t>MBR</a:t>
            </a:r>
            <a:endParaRPr b="1" sz="1200"/>
          </a:p>
          <a:p>
            <a:pPr indent="-304800" lvl="0" marL="457200" rtl="0" algn="l">
              <a:spcBef>
                <a:spcPts val="0"/>
              </a:spcBef>
              <a:spcAft>
                <a:spcPts val="0"/>
              </a:spcAft>
              <a:buSzPts val="1200"/>
              <a:buChar char="❏"/>
            </a:pPr>
            <a:r>
              <a:rPr lang="en-US" sz="1200"/>
              <a:t>Traditional partition table, was used as the standard</a:t>
            </a:r>
            <a:endParaRPr sz="1200"/>
          </a:p>
          <a:p>
            <a:pPr indent="-304800" lvl="0" marL="457200" rtl="0" algn="l">
              <a:spcBef>
                <a:spcPts val="0"/>
              </a:spcBef>
              <a:spcAft>
                <a:spcPts val="0"/>
              </a:spcAft>
              <a:buSzPts val="1200"/>
              <a:buChar char="❏"/>
            </a:pPr>
            <a:r>
              <a:rPr lang="en-US" sz="1200"/>
              <a:t>Can have primary, extended, and logical partitions</a:t>
            </a:r>
            <a:endParaRPr sz="1200"/>
          </a:p>
          <a:p>
            <a:pPr indent="-304800" lvl="0" marL="457200" rtl="0" algn="l">
              <a:spcBef>
                <a:spcPts val="0"/>
              </a:spcBef>
              <a:spcAft>
                <a:spcPts val="0"/>
              </a:spcAft>
              <a:buSzPts val="1200"/>
              <a:buChar char="❏"/>
            </a:pPr>
            <a:r>
              <a:rPr lang="en-US" sz="1200"/>
              <a:t>MBR has a limit of four primary partitions</a:t>
            </a:r>
            <a:endParaRPr sz="1200"/>
          </a:p>
          <a:p>
            <a:pPr indent="-304800" lvl="0" marL="457200" rtl="0" algn="l">
              <a:spcBef>
                <a:spcPts val="0"/>
              </a:spcBef>
              <a:spcAft>
                <a:spcPts val="0"/>
              </a:spcAft>
              <a:buSzPts val="1200"/>
              <a:buChar char="❏"/>
            </a:pPr>
            <a:r>
              <a:rPr lang="en-US" sz="1200"/>
              <a:t>Additional partitions can be made by making a primary partition into an extended partition (there can only be one extended partition on a disk). Then inside the extended partition you add logical partitions. The logical partitions are used just like any other partition. Silly I know.</a:t>
            </a:r>
            <a:endParaRPr sz="1200"/>
          </a:p>
          <a:p>
            <a:pPr indent="-304800" lvl="0" marL="457200" rtl="0" algn="l">
              <a:spcBef>
                <a:spcPts val="0"/>
              </a:spcBef>
              <a:spcAft>
                <a:spcPts val="0"/>
              </a:spcAft>
              <a:buSzPts val="1200"/>
              <a:buChar char="❏"/>
            </a:pPr>
            <a:r>
              <a:rPr lang="en-US" sz="1200"/>
              <a:t>Supports disks up to 2 terabytes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US" sz="1200"/>
              <a:t>GPT</a:t>
            </a:r>
            <a:endParaRPr b="1" sz="1200"/>
          </a:p>
          <a:p>
            <a:pPr indent="-304800" lvl="0" marL="457200" rtl="0" algn="l">
              <a:spcBef>
                <a:spcPts val="0"/>
              </a:spcBef>
              <a:spcAft>
                <a:spcPts val="0"/>
              </a:spcAft>
              <a:buSzPts val="1200"/>
              <a:buChar char="❏"/>
            </a:pPr>
            <a:r>
              <a:rPr lang="en-US" sz="1200"/>
              <a:t>GUID Partition Table (GPT) is becoming the new standard for disk partitioning</a:t>
            </a:r>
            <a:endParaRPr sz="1200"/>
          </a:p>
          <a:p>
            <a:pPr indent="-304800" lvl="0" marL="457200" rtl="0" algn="l">
              <a:spcBef>
                <a:spcPts val="0"/>
              </a:spcBef>
              <a:spcAft>
                <a:spcPts val="0"/>
              </a:spcAft>
              <a:buSzPts val="1200"/>
              <a:buChar char="❏"/>
            </a:pPr>
            <a:r>
              <a:rPr lang="en-US" sz="1200"/>
              <a:t>Has only one type of partition and you can make many of them</a:t>
            </a:r>
            <a:endParaRPr sz="1200"/>
          </a:p>
          <a:p>
            <a:pPr indent="-304800" lvl="0" marL="457200" rtl="0" algn="l">
              <a:spcBef>
                <a:spcPts val="0"/>
              </a:spcBef>
              <a:spcAft>
                <a:spcPts val="0"/>
              </a:spcAft>
              <a:buSzPts val="1200"/>
              <a:buChar char="❏"/>
            </a:pPr>
            <a:r>
              <a:rPr lang="en-US" sz="1200"/>
              <a:t>Each partition has a globally unique ID (GUID)</a:t>
            </a:r>
            <a:endParaRPr sz="1200"/>
          </a:p>
          <a:p>
            <a:pPr indent="-304800" lvl="0" marL="457200" rtl="0" algn="l">
              <a:spcBef>
                <a:spcPts val="0"/>
              </a:spcBef>
              <a:spcAft>
                <a:spcPts val="0"/>
              </a:spcAft>
              <a:buSzPts val="1200"/>
              <a:buChar char="❏"/>
            </a:pPr>
            <a:r>
              <a:rPr lang="en-US" sz="1200"/>
              <a:t>Used mostly in conjunction with UEFI based booting (we'll get into details in another course)</a:t>
            </a:r>
            <a:endParaRPr sz="1200"/>
          </a:p>
          <a:p>
            <a:pPr indent="0" lvl="0" marL="0" marR="0" rtl="0" algn="l">
              <a:lnSpc>
                <a:spcPct val="100000"/>
              </a:lnSpc>
              <a:spcBef>
                <a:spcPts val="0"/>
              </a:spcBef>
              <a:spcAft>
                <a:spcPts val="0"/>
              </a:spcAft>
              <a:buNone/>
            </a:pPr>
            <a:r>
              <a:t/>
            </a:r>
            <a:endParaRPr sz="1200"/>
          </a:p>
        </p:txBody>
      </p:sp>
      <p:pic>
        <p:nvPicPr>
          <p:cNvPr id="240" name="Google Shape;240;p28"/>
          <p:cNvPicPr preferRelativeResize="0"/>
          <p:nvPr/>
        </p:nvPicPr>
        <p:blipFill>
          <a:blip r:embed="rId3">
            <a:alphaModFix/>
          </a:blip>
          <a:stretch>
            <a:fillRect/>
          </a:stretch>
        </p:blipFill>
        <p:spPr>
          <a:xfrm>
            <a:off x="4914947" y="771450"/>
            <a:ext cx="4076653" cy="370604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Disk Anatomy</a:t>
            </a:r>
            <a:endParaRPr/>
          </a:p>
        </p:txBody>
      </p:sp>
      <p:sp>
        <p:nvSpPr>
          <p:cNvPr id="247" name="Google Shape;247;p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48" name="Google Shape;248;p29"/>
          <p:cNvSpPr txBox="1"/>
          <p:nvPr>
            <p:ph idx="1" type="body"/>
          </p:nvPr>
        </p:nvSpPr>
        <p:spPr>
          <a:xfrm>
            <a:off x="233550" y="825450"/>
            <a:ext cx="8691300" cy="38703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n-US" sz="1200"/>
              <a:t>You can use the fdisk of cfdisk utility to </a:t>
            </a:r>
            <a:r>
              <a:rPr lang="en-US" sz="1200"/>
              <a:t>partition</a:t>
            </a:r>
            <a:r>
              <a:rPr lang="en-US" sz="1200"/>
              <a:t> and manage your disks</a:t>
            </a:r>
            <a:endParaRPr sz="1200"/>
          </a:p>
          <a:p>
            <a:pPr indent="0" lvl="0" marL="914400" rtl="0" algn="l">
              <a:spcBef>
                <a:spcPts val="0"/>
              </a:spcBef>
              <a:spcAft>
                <a:spcPts val="0"/>
              </a:spcAft>
              <a:buNone/>
            </a:pPr>
            <a:r>
              <a:rPr i="1" lang="en-US" sz="1200"/>
              <a:t>cfdisk /dev/sda</a:t>
            </a:r>
            <a:endParaRPr i="1" sz="1200"/>
          </a:p>
          <a:p>
            <a:pPr indent="-304800" lvl="0" marL="457200" rtl="0" algn="l">
              <a:spcBef>
                <a:spcPts val="0"/>
              </a:spcBef>
              <a:spcAft>
                <a:spcPts val="0"/>
              </a:spcAft>
              <a:buSzPts val="1200"/>
              <a:buChar char="❏"/>
            </a:pPr>
            <a:r>
              <a:rPr lang="en-US" sz="1200"/>
              <a:t>You can create a filesystem using the mkfs utility</a:t>
            </a:r>
            <a:endParaRPr sz="1200"/>
          </a:p>
          <a:p>
            <a:pPr indent="457200" lvl="0" marL="457200" rtl="0" algn="l">
              <a:spcBef>
                <a:spcPts val="0"/>
              </a:spcBef>
              <a:spcAft>
                <a:spcPts val="0"/>
              </a:spcAft>
              <a:buNone/>
            </a:pPr>
            <a:r>
              <a:rPr i="1" lang="en-US" sz="1200"/>
              <a:t>sudo mkfs -t ext4 /dev/sdb2</a:t>
            </a:r>
            <a:endParaRPr i="1" sz="1200"/>
          </a:p>
          <a:p>
            <a:pPr indent="-304800" lvl="0" marL="457200" rtl="0" algn="l">
              <a:spcBef>
                <a:spcPts val="0"/>
              </a:spcBef>
              <a:spcAft>
                <a:spcPts val="0"/>
              </a:spcAft>
              <a:buSzPts val="1200"/>
              <a:buChar char="❏"/>
            </a:pPr>
            <a:r>
              <a:rPr lang="en-US" sz="1200"/>
              <a:t>First create the mount point and mount a partition to that directory</a:t>
            </a:r>
            <a:endParaRPr sz="1200"/>
          </a:p>
          <a:p>
            <a:pPr indent="457200" lvl="0" marL="457200" rtl="0" algn="l">
              <a:spcBef>
                <a:spcPts val="0"/>
              </a:spcBef>
              <a:spcAft>
                <a:spcPts val="0"/>
              </a:spcAft>
              <a:buNone/>
            </a:pPr>
            <a:r>
              <a:rPr i="1" lang="en-US" sz="1200"/>
              <a:t>mkdir /mydrive</a:t>
            </a:r>
            <a:endParaRPr i="1" sz="1200"/>
          </a:p>
          <a:p>
            <a:pPr indent="457200" lvl="0" marL="457200" rtl="0" algn="l">
              <a:spcBef>
                <a:spcPts val="0"/>
              </a:spcBef>
              <a:spcAft>
                <a:spcPts val="0"/>
              </a:spcAft>
              <a:buNone/>
            </a:pPr>
            <a:r>
              <a:rPr i="1" lang="en-US" sz="1200"/>
              <a:t>sudo mount -t ext4 /dev/sdb2 /mydrive</a:t>
            </a:r>
            <a:endParaRPr i="1" sz="1200"/>
          </a:p>
          <a:p>
            <a:pPr indent="-304800" lvl="0" marL="457200" rtl="0" algn="l">
              <a:spcBef>
                <a:spcPts val="0"/>
              </a:spcBef>
              <a:spcAft>
                <a:spcPts val="0"/>
              </a:spcAft>
              <a:buSzPts val="1200"/>
              <a:buChar char="❏"/>
            </a:pPr>
            <a:r>
              <a:rPr lang="en-US" sz="1200"/>
              <a:t>Kernel names devices in the order it finds them. What if our device name changes for some reason after we mount it? Well fortunately, you can use a device's universally unique ID (UUID) instead of a name.</a:t>
            </a:r>
            <a:endParaRPr sz="1200"/>
          </a:p>
          <a:p>
            <a:pPr indent="457200" lvl="0" marL="457200" rtl="0" algn="l">
              <a:spcBef>
                <a:spcPts val="0"/>
              </a:spcBef>
              <a:spcAft>
                <a:spcPts val="0"/>
              </a:spcAft>
              <a:buNone/>
            </a:pPr>
            <a:r>
              <a:rPr i="1" lang="en-US" sz="1200"/>
              <a:t>sudo blkid</a:t>
            </a:r>
            <a:endParaRPr i="1" sz="1200"/>
          </a:p>
          <a:p>
            <a:pPr indent="-304800" lvl="0" marL="457200" rtl="0" algn="l">
              <a:spcBef>
                <a:spcPts val="0"/>
              </a:spcBef>
              <a:spcAft>
                <a:spcPts val="0"/>
              </a:spcAft>
              <a:buSzPts val="1200"/>
              <a:buChar char="❏"/>
            </a:pPr>
            <a:r>
              <a:rPr lang="en-US" sz="1200"/>
              <a:t>And you can mount using the uuid</a:t>
            </a:r>
            <a:endParaRPr sz="1200"/>
          </a:p>
          <a:p>
            <a:pPr indent="457200" lvl="0" marL="457200" rtl="0" algn="l">
              <a:spcBef>
                <a:spcPts val="0"/>
              </a:spcBef>
              <a:spcAft>
                <a:spcPts val="0"/>
              </a:spcAft>
              <a:buNone/>
            </a:pPr>
            <a:r>
              <a:rPr i="1" lang="en-US" sz="1200"/>
              <a:t>sudo mount UUID=130b882f-7d79-436d-a096-1e594c92bb76 /mydrive</a:t>
            </a:r>
            <a:endParaRPr i="1"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Disk Anatomy - mounts</a:t>
            </a:r>
            <a:endParaRPr/>
          </a:p>
        </p:txBody>
      </p:sp>
      <p:sp>
        <p:nvSpPr>
          <p:cNvPr id="255" name="Google Shape;255;p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56" name="Google Shape;256;p30"/>
          <p:cNvSpPr txBox="1"/>
          <p:nvPr>
            <p:ph idx="1" type="body"/>
          </p:nvPr>
        </p:nvSpPr>
        <p:spPr>
          <a:xfrm>
            <a:off x="233550" y="825450"/>
            <a:ext cx="8691300" cy="387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When we want to automatically mount </a:t>
            </a:r>
            <a:r>
              <a:rPr lang="en-US" sz="1200"/>
              <a:t>file systems</a:t>
            </a:r>
            <a:r>
              <a:rPr lang="en-US" sz="1200"/>
              <a:t> at startup we can add them to a file called /etc/fstab</a:t>
            </a:r>
            <a:endParaRPr sz="1200"/>
          </a:p>
          <a:p>
            <a:pPr indent="0" lvl="0" marL="457200" rtl="0" algn="l">
              <a:spcBef>
                <a:spcPts val="0"/>
              </a:spcBef>
              <a:spcAft>
                <a:spcPts val="0"/>
              </a:spcAft>
              <a:buNone/>
            </a:pPr>
            <a:r>
              <a:rPr i="1" lang="en-US" sz="1100"/>
              <a:t>pete@icebox:~$ cat /etc/fstab</a:t>
            </a:r>
            <a:endParaRPr i="1" sz="1100"/>
          </a:p>
          <a:p>
            <a:pPr indent="0" lvl="0" marL="457200" rtl="0" algn="l">
              <a:spcBef>
                <a:spcPts val="0"/>
              </a:spcBef>
              <a:spcAft>
                <a:spcPts val="0"/>
              </a:spcAft>
              <a:buNone/>
            </a:pPr>
            <a:r>
              <a:rPr i="1" lang="en-US" sz="1100"/>
              <a:t>UUID=130b882f-7d79-436d-a096-1e594c92bb76 /               ext4    relatime,errors=remount-ro 0       1</a:t>
            </a:r>
            <a:endParaRPr i="1" sz="1100"/>
          </a:p>
          <a:p>
            <a:pPr indent="0" lvl="0" marL="457200" rtl="0" algn="l">
              <a:spcBef>
                <a:spcPts val="0"/>
              </a:spcBef>
              <a:spcAft>
                <a:spcPts val="0"/>
              </a:spcAft>
              <a:buNone/>
            </a:pPr>
            <a:r>
              <a:rPr i="1" lang="en-US" sz="1100"/>
              <a:t>UUID=78d203a0-7c18-49bd-9e07-54f44cdb5726 /home           xfs     relatime        0       2</a:t>
            </a:r>
            <a:endParaRPr i="1" sz="1100"/>
          </a:p>
          <a:p>
            <a:pPr indent="0" lvl="0" marL="457200" rtl="0" algn="l">
              <a:spcBef>
                <a:spcPts val="0"/>
              </a:spcBef>
              <a:spcAft>
                <a:spcPts val="0"/>
              </a:spcAft>
              <a:buNone/>
            </a:pPr>
            <a:r>
              <a:rPr i="1" lang="en-US" sz="1100"/>
              <a:t>UUID=22c3d34b-467e-467c-b44d-f03803c2c526 none            swap    sw              0       0</a:t>
            </a:r>
            <a:endParaRPr i="1" sz="1100"/>
          </a:p>
          <a:p>
            <a:pPr indent="0" lvl="0" marL="457200" rtl="0" algn="l">
              <a:spcBef>
                <a:spcPts val="0"/>
              </a:spcBef>
              <a:spcAft>
                <a:spcPts val="0"/>
              </a:spcAft>
              <a:buNone/>
            </a:pPr>
            <a:r>
              <a:rPr i="1" lang="en-US" sz="1100"/>
              <a:t>UUID - Device identifier</a:t>
            </a:r>
            <a:endParaRPr i="1" sz="1100"/>
          </a:p>
          <a:p>
            <a:pPr indent="-304800" lvl="0" marL="457200" rtl="0" algn="l">
              <a:spcBef>
                <a:spcPts val="0"/>
              </a:spcBef>
              <a:spcAft>
                <a:spcPts val="0"/>
              </a:spcAft>
              <a:buSzPts val="1200"/>
              <a:buChar char="❏"/>
            </a:pPr>
            <a:r>
              <a:rPr b="1" lang="en-US" sz="1200"/>
              <a:t>Mount point</a:t>
            </a:r>
            <a:r>
              <a:rPr lang="en-US" sz="1200"/>
              <a:t> - Directory the filesystem is mounted to</a:t>
            </a:r>
            <a:endParaRPr sz="1200"/>
          </a:p>
          <a:p>
            <a:pPr indent="-304800" lvl="0" marL="457200" rtl="0" algn="l">
              <a:spcBef>
                <a:spcPts val="0"/>
              </a:spcBef>
              <a:spcAft>
                <a:spcPts val="0"/>
              </a:spcAft>
              <a:buSzPts val="1200"/>
              <a:buChar char="❏"/>
            </a:pPr>
            <a:r>
              <a:rPr b="1" lang="en-US" sz="1200"/>
              <a:t>Filesystem type</a:t>
            </a:r>
            <a:endParaRPr b="1" sz="1200"/>
          </a:p>
          <a:p>
            <a:pPr indent="-304800" lvl="0" marL="457200" rtl="0" algn="l">
              <a:spcBef>
                <a:spcPts val="0"/>
              </a:spcBef>
              <a:spcAft>
                <a:spcPts val="0"/>
              </a:spcAft>
              <a:buSzPts val="1200"/>
              <a:buChar char="❏"/>
            </a:pPr>
            <a:r>
              <a:rPr b="1" lang="en-US" sz="1200"/>
              <a:t>Options</a:t>
            </a:r>
            <a:r>
              <a:rPr lang="en-US" sz="1200"/>
              <a:t> - other mount options, see man page for more details</a:t>
            </a:r>
            <a:endParaRPr sz="1200"/>
          </a:p>
          <a:p>
            <a:pPr indent="-304800" lvl="0" marL="457200" rtl="0" algn="l">
              <a:spcBef>
                <a:spcPts val="0"/>
              </a:spcBef>
              <a:spcAft>
                <a:spcPts val="0"/>
              </a:spcAft>
              <a:buSzPts val="1200"/>
              <a:buChar char="❏"/>
            </a:pPr>
            <a:r>
              <a:rPr b="1" lang="en-US" sz="1200"/>
              <a:t>Dump</a:t>
            </a:r>
            <a:r>
              <a:rPr lang="en-US" sz="1200"/>
              <a:t> - used by the dump utility to decide when to make a backup, you should just default to 0</a:t>
            </a:r>
            <a:endParaRPr sz="1200"/>
          </a:p>
          <a:p>
            <a:pPr indent="-304800" lvl="0" marL="457200" rtl="0" algn="l">
              <a:spcBef>
                <a:spcPts val="0"/>
              </a:spcBef>
              <a:spcAft>
                <a:spcPts val="0"/>
              </a:spcAft>
              <a:buSzPts val="1200"/>
              <a:buChar char="❏"/>
            </a:pPr>
            <a:r>
              <a:rPr b="1" lang="en-US" sz="1200"/>
              <a:t>Pass</a:t>
            </a:r>
            <a:r>
              <a:rPr lang="en-US" sz="1200"/>
              <a:t> - Used by fsck to decide what order </a:t>
            </a:r>
            <a:r>
              <a:rPr lang="en-US" sz="1200"/>
              <a:t>file systems</a:t>
            </a:r>
            <a:r>
              <a:rPr lang="en-US" sz="1200"/>
              <a:t> should be checked, if the value is 0, it will not be checked</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Disk Anatomy</a:t>
            </a:r>
            <a:endParaRPr/>
          </a:p>
        </p:txBody>
      </p:sp>
      <p:sp>
        <p:nvSpPr>
          <p:cNvPr id="263" name="Google Shape;263;p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64" name="Google Shape;264;p31"/>
          <p:cNvSpPr txBox="1"/>
          <p:nvPr>
            <p:ph idx="1" type="body"/>
          </p:nvPr>
        </p:nvSpPr>
        <p:spPr>
          <a:xfrm>
            <a:off x="233550" y="825450"/>
            <a:ext cx="8691300" cy="38703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n-US" sz="1200"/>
              <a:t>The disk usage of a </a:t>
            </a:r>
            <a:r>
              <a:rPr lang="en-US" sz="1200"/>
              <a:t>file system</a:t>
            </a:r>
            <a:r>
              <a:rPr lang="en-US" sz="1200"/>
              <a:t> can be </a:t>
            </a:r>
            <a:r>
              <a:rPr lang="en-US" sz="1200"/>
              <a:t>retrieved</a:t>
            </a:r>
            <a:r>
              <a:rPr lang="en-US" sz="1200"/>
              <a:t> using</a:t>
            </a:r>
            <a:endParaRPr sz="1200"/>
          </a:p>
          <a:p>
            <a:pPr indent="457200" lvl="0" marL="457200" rtl="0" algn="l">
              <a:spcBef>
                <a:spcPts val="0"/>
              </a:spcBef>
              <a:spcAft>
                <a:spcPts val="0"/>
              </a:spcAft>
              <a:buNone/>
            </a:pPr>
            <a:r>
              <a:rPr b="1" lang="en-US" sz="1200"/>
              <a:t>df -h</a:t>
            </a:r>
            <a:endParaRPr b="1" sz="1200"/>
          </a:p>
          <a:p>
            <a:pPr indent="-304800" lvl="0" marL="457200" rtl="0" algn="l">
              <a:spcBef>
                <a:spcPts val="0"/>
              </a:spcBef>
              <a:spcAft>
                <a:spcPts val="0"/>
              </a:spcAft>
              <a:buSzPts val="1200"/>
              <a:buChar char="❏"/>
            </a:pPr>
            <a:r>
              <a:rPr lang="en-US" sz="1200"/>
              <a:t>The fsck (filesystem check) command is used to check the consistency of a filesystem and can even try to repair it for us. Usually when you boot up a disk, fsck will run before your disk is mounted to make sure everything is ok.</a:t>
            </a:r>
            <a:endParaRPr sz="1200"/>
          </a:p>
          <a:p>
            <a:pPr indent="-304800" lvl="0" marL="457200" rtl="0" algn="l">
              <a:spcBef>
                <a:spcPts val="0"/>
              </a:spcBef>
              <a:spcAft>
                <a:spcPts val="0"/>
              </a:spcAft>
              <a:buSzPts val="1200"/>
              <a:buChar char="❏"/>
            </a:pPr>
            <a:r>
              <a:rPr lang="en-US" sz="1200"/>
              <a:t>The fsck (filesystem check) command is used to check the consistency of a filesystem and can even try to repair it for us. Usually when you boot up a disk, fsck will run before your disk is mounted to make sure everything is ok.</a:t>
            </a:r>
            <a:endParaRPr sz="1200"/>
          </a:p>
          <a:p>
            <a:pPr indent="457200" lvl="0" marL="457200" rtl="0" algn="l">
              <a:spcBef>
                <a:spcPts val="0"/>
              </a:spcBef>
              <a:spcAft>
                <a:spcPts val="0"/>
              </a:spcAft>
              <a:buNone/>
            </a:pPr>
            <a:r>
              <a:rPr b="1" lang="en-US" sz="1200"/>
              <a:t>sudo fsck /dev/sda</a:t>
            </a:r>
            <a:endParaRPr b="1"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US" sz="2400"/>
              <a:t>Linux Server Administration</a:t>
            </a:r>
            <a:endParaRPr/>
          </a:p>
        </p:txBody>
      </p:sp>
      <p:sp>
        <p:nvSpPr>
          <p:cNvPr id="96" name="Google Shape;96;p14"/>
          <p:cNvSpPr txBox="1"/>
          <p:nvPr>
            <p:ph idx="1" type="subTitle"/>
          </p:nvPr>
        </p:nvSpPr>
        <p:spPr>
          <a:xfrm>
            <a:off x="265500" y="2779466"/>
            <a:ext cx="40452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Day 1 &amp; 2</a:t>
            </a:r>
            <a:endParaRPr/>
          </a:p>
          <a:p>
            <a:pPr indent="0" lvl="0" marL="0" rtl="0" algn="l">
              <a:spcBef>
                <a:spcPts val="0"/>
              </a:spcBef>
              <a:spcAft>
                <a:spcPts val="0"/>
              </a:spcAft>
              <a:buNone/>
            </a:pPr>
            <a:r>
              <a:rPr lang="en-US"/>
              <a:t>Training Outline</a:t>
            </a:r>
            <a:endParaRPr/>
          </a:p>
        </p:txBody>
      </p:sp>
      <p:sp>
        <p:nvSpPr>
          <p:cNvPr id="97" name="Google Shape;97;p14"/>
          <p:cNvSpPr txBox="1"/>
          <p:nvPr>
            <p:ph idx="2" type="body"/>
          </p:nvPr>
        </p:nvSpPr>
        <p:spPr>
          <a:xfrm>
            <a:off x="4665625" y="109650"/>
            <a:ext cx="4436400" cy="492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1000"/>
              <a:t>Windows Server History</a:t>
            </a:r>
            <a:endParaRPr sz="1000"/>
          </a:p>
          <a:p>
            <a:pPr indent="0" lvl="0" marL="0" rtl="0" algn="l">
              <a:spcBef>
                <a:spcPts val="0"/>
              </a:spcBef>
              <a:spcAft>
                <a:spcPts val="0"/>
              </a:spcAft>
              <a:buNone/>
            </a:pPr>
            <a:r>
              <a:rPr lang="en-US" sz="1000"/>
              <a:t>About Windows Servers</a:t>
            </a:r>
            <a:endParaRPr sz="1000"/>
          </a:p>
          <a:p>
            <a:pPr indent="0" lvl="0" marL="0" rtl="0" algn="l">
              <a:spcBef>
                <a:spcPts val="0"/>
              </a:spcBef>
              <a:spcAft>
                <a:spcPts val="0"/>
              </a:spcAft>
              <a:buNone/>
            </a:pPr>
            <a:r>
              <a:rPr lang="en-US" sz="1000"/>
              <a:t>Windows Server Editions</a:t>
            </a:r>
            <a:endParaRPr sz="1000"/>
          </a:p>
          <a:p>
            <a:pPr indent="0" lvl="0" marL="0" rtl="0" algn="l">
              <a:spcBef>
                <a:spcPts val="0"/>
              </a:spcBef>
              <a:spcAft>
                <a:spcPts val="0"/>
              </a:spcAft>
              <a:buNone/>
            </a:pPr>
            <a:r>
              <a:rPr lang="en-US" sz="1000"/>
              <a:t>Installing Windows Server</a:t>
            </a:r>
            <a:endParaRPr sz="1000"/>
          </a:p>
          <a:p>
            <a:pPr indent="0" lvl="0" marL="0" rtl="0" algn="l">
              <a:spcBef>
                <a:spcPts val="0"/>
              </a:spcBef>
              <a:spcAft>
                <a:spcPts val="0"/>
              </a:spcAft>
              <a:buNone/>
            </a:pPr>
            <a:r>
              <a:rPr lang="en-US" sz="1000"/>
              <a:t>Customizing Windows Server</a:t>
            </a:r>
            <a:endParaRPr sz="1000"/>
          </a:p>
          <a:p>
            <a:pPr indent="0" lvl="0" marL="0" rtl="0" algn="l">
              <a:spcBef>
                <a:spcPts val="0"/>
              </a:spcBef>
              <a:spcAft>
                <a:spcPts val="0"/>
              </a:spcAft>
              <a:buNone/>
            </a:pPr>
            <a:r>
              <a:rPr lang="en-US" sz="1000"/>
              <a:t>Understanding Windows Licensing</a:t>
            </a:r>
            <a:endParaRPr sz="1000"/>
          </a:p>
          <a:p>
            <a:pPr indent="0" lvl="0" marL="0" rtl="0" algn="l">
              <a:spcBef>
                <a:spcPts val="0"/>
              </a:spcBef>
              <a:spcAft>
                <a:spcPts val="0"/>
              </a:spcAft>
              <a:buNone/>
            </a:pPr>
            <a:r>
              <a:rPr lang="en-US" sz="1000"/>
              <a:t>Windows Activation Methods</a:t>
            </a:r>
            <a:endParaRPr sz="1000"/>
          </a:p>
          <a:p>
            <a:pPr indent="0" lvl="0" marL="0" rtl="0" algn="l">
              <a:spcBef>
                <a:spcPts val="0"/>
              </a:spcBef>
              <a:spcAft>
                <a:spcPts val="0"/>
              </a:spcAft>
              <a:buNone/>
            </a:pPr>
            <a:r>
              <a:rPr lang="en-US" sz="1000"/>
              <a:t>Managing Windows Server</a:t>
            </a:r>
            <a:endParaRPr sz="1000"/>
          </a:p>
          <a:p>
            <a:pPr indent="0" lvl="0" marL="0" rtl="0" algn="l">
              <a:spcBef>
                <a:spcPts val="0"/>
              </a:spcBef>
              <a:spcAft>
                <a:spcPts val="0"/>
              </a:spcAft>
              <a:buNone/>
            </a:pPr>
            <a:r>
              <a:rPr lang="en-US" sz="1000"/>
              <a:t>    Display and Modify System Properties</a:t>
            </a:r>
            <a:endParaRPr sz="1000"/>
          </a:p>
          <a:p>
            <a:pPr indent="0" lvl="0" marL="0" rtl="0" algn="l">
              <a:spcBef>
                <a:spcPts val="0"/>
              </a:spcBef>
              <a:spcAft>
                <a:spcPts val="0"/>
              </a:spcAft>
              <a:buNone/>
            </a:pPr>
            <a:r>
              <a:rPr lang="en-US" sz="1000"/>
              <a:t>    Configuring Remote Desktop</a:t>
            </a:r>
            <a:endParaRPr sz="1000"/>
          </a:p>
          <a:p>
            <a:pPr indent="0" lvl="0" marL="0" rtl="0" algn="l">
              <a:spcBef>
                <a:spcPts val="0"/>
              </a:spcBef>
              <a:spcAft>
                <a:spcPts val="0"/>
              </a:spcAft>
              <a:buNone/>
            </a:pPr>
            <a:r>
              <a:rPr lang="en-US" sz="1000"/>
              <a:t>    Configuring Date and Time</a:t>
            </a:r>
            <a:endParaRPr sz="1000"/>
          </a:p>
          <a:p>
            <a:pPr indent="0" lvl="0" marL="0" rtl="0" algn="l">
              <a:spcBef>
                <a:spcPts val="0"/>
              </a:spcBef>
              <a:spcAft>
                <a:spcPts val="0"/>
              </a:spcAft>
              <a:buNone/>
            </a:pPr>
            <a:r>
              <a:rPr lang="en-US" sz="1000"/>
              <a:t>    Optimizing UAC</a:t>
            </a:r>
            <a:endParaRPr sz="1000"/>
          </a:p>
          <a:p>
            <a:pPr indent="0" lvl="0" marL="0" rtl="0" algn="l">
              <a:spcBef>
                <a:spcPts val="0"/>
              </a:spcBef>
              <a:spcAft>
                <a:spcPts val="0"/>
              </a:spcAft>
              <a:buNone/>
            </a:pPr>
            <a:r>
              <a:rPr lang="en-US" sz="1000"/>
              <a:t>    Windows Networking</a:t>
            </a:r>
            <a:endParaRPr sz="1000"/>
          </a:p>
          <a:p>
            <a:pPr indent="0" lvl="0" marL="0" rtl="0" algn="l">
              <a:spcBef>
                <a:spcPts val="0"/>
              </a:spcBef>
              <a:spcAft>
                <a:spcPts val="0"/>
              </a:spcAft>
              <a:buNone/>
            </a:pPr>
            <a:r>
              <a:rPr lang="en-US" sz="1000"/>
              <a:t>    Managing Devices</a:t>
            </a:r>
            <a:endParaRPr sz="1000"/>
          </a:p>
          <a:p>
            <a:pPr indent="0" lvl="0" marL="0" rtl="0" algn="l">
              <a:spcBef>
                <a:spcPts val="0"/>
              </a:spcBef>
              <a:spcAft>
                <a:spcPts val="0"/>
              </a:spcAft>
              <a:buNone/>
            </a:pPr>
            <a:r>
              <a:rPr lang="en-US" sz="1000"/>
              <a:t>    Microsoft Management Console</a:t>
            </a:r>
            <a:endParaRPr sz="1000"/>
          </a:p>
          <a:p>
            <a:pPr indent="0" lvl="0" marL="0" rtl="0" algn="l">
              <a:spcBef>
                <a:spcPts val="0"/>
              </a:spcBef>
              <a:spcAft>
                <a:spcPts val="0"/>
              </a:spcAft>
              <a:buNone/>
            </a:pPr>
            <a:r>
              <a:rPr lang="en-US" sz="1000"/>
              <a:t>    Computer Management Console</a:t>
            </a:r>
            <a:endParaRPr sz="1000"/>
          </a:p>
          <a:p>
            <a:pPr indent="0" lvl="0" marL="0" rtl="0" algn="l">
              <a:spcBef>
                <a:spcPts val="0"/>
              </a:spcBef>
              <a:spcAft>
                <a:spcPts val="0"/>
              </a:spcAft>
              <a:buNone/>
            </a:pPr>
            <a:r>
              <a:rPr lang="en-US" sz="1000"/>
              <a:t>    Server Management Console</a:t>
            </a:r>
            <a:endParaRPr sz="1000"/>
          </a:p>
          <a:p>
            <a:pPr indent="0" lvl="0" marL="0" rtl="0" algn="l">
              <a:spcBef>
                <a:spcPts val="0"/>
              </a:spcBef>
              <a:spcAft>
                <a:spcPts val="0"/>
              </a:spcAft>
              <a:buNone/>
            </a:pPr>
            <a:r>
              <a:rPr lang="en-US" sz="1000"/>
              <a:t>    Install Program, Roles and Features</a:t>
            </a:r>
            <a:endParaRPr sz="1000"/>
          </a:p>
          <a:p>
            <a:pPr indent="0" lvl="0" marL="0" rtl="0" algn="l">
              <a:spcBef>
                <a:spcPts val="0"/>
              </a:spcBef>
              <a:spcAft>
                <a:spcPts val="0"/>
              </a:spcAft>
              <a:buNone/>
            </a:pPr>
            <a:r>
              <a:rPr lang="en-US" sz="1000"/>
              <a:t>    Managing Services</a:t>
            </a:r>
            <a:endParaRPr sz="1000"/>
          </a:p>
          <a:p>
            <a:pPr indent="0" lvl="0" marL="0" rtl="0" algn="l">
              <a:spcBef>
                <a:spcPts val="0"/>
              </a:spcBef>
              <a:spcAft>
                <a:spcPts val="0"/>
              </a:spcAft>
              <a:buNone/>
            </a:pPr>
            <a:r>
              <a:rPr lang="en-US" sz="1000"/>
              <a:t>    Registry</a:t>
            </a:r>
            <a:endParaRPr sz="1000"/>
          </a:p>
          <a:p>
            <a:pPr indent="0" lvl="0" marL="0" rtl="0" algn="l">
              <a:spcBef>
                <a:spcPts val="0"/>
              </a:spcBef>
              <a:spcAft>
                <a:spcPts val="0"/>
              </a:spcAft>
              <a:buNone/>
            </a:pPr>
            <a:r>
              <a:rPr lang="en-US" sz="1000"/>
              <a:t>    Disk Management</a:t>
            </a:r>
            <a:endParaRPr sz="1000"/>
          </a:p>
          <a:p>
            <a:pPr indent="0" lvl="0" marL="0" rtl="0" algn="l">
              <a:spcBef>
                <a:spcPts val="0"/>
              </a:spcBef>
              <a:spcAft>
                <a:spcPts val="0"/>
              </a:spcAft>
              <a:buNone/>
            </a:pPr>
            <a:r>
              <a:rPr lang="en-US" sz="1000"/>
              <a:t>Active Directory</a:t>
            </a:r>
            <a:endParaRPr sz="1000"/>
          </a:p>
          <a:p>
            <a:pPr indent="0" lvl="0" marL="0" rtl="0" algn="l">
              <a:spcBef>
                <a:spcPts val="0"/>
              </a:spcBef>
              <a:spcAft>
                <a:spcPts val="0"/>
              </a:spcAft>
              <a:buNone/>
            </a:pPr>
            <a:r>
              <a:rPr lang="en-US" sz="1000"/>
              <a:t>Installing Active Directory</a:t>
            </a:r>
            <a:endParaRPr sz="1000"/>
          </a:p>
          <a:p>
            <a:pPr indent="0" lvl="0" marL="0" rtl="0" algn="l">
              <a:spcBef>
                <a:spcPts val="0"/>
              </a:spcBef>
              <a:spcAft>
                <a:spcPts val="0"/>
              </a:spcAft>
              <a:buNone/>
            </a:pPr>
            <a:r>
              <a:rPr lang="en-US" sz="1000"/>
              <a:t>Configuring Active Directory</a:t>
            </a:r>
            <a:endParaRPr sz="1000"/>
          </a:p>
          <a:p>
            <a:pPr indent="0" lvl="0" marL="0" rtl="0" algn="l">
              <a:spcBef>
                <a:spcPts val="0"/>
              </a:spcBef>
              <a:spcAft>
                <a:spcPts val="0"/>
              </a:spcAft>
              <a:buNone/>
            </a:pPr>
            <a:r>
              <a:rPr lang="en-US" sz="1000"/>
              <a:t>Group Policies</a:t>
            </a:r>
            <a:endParaRPr sz="1000"/>
          </a:p>
          <a:p>
            <a:pPr indent="0" lvl="0" marL="0" rtl="0" algn="l">
              <a:spcBef>
                <a:spcPts val="0"/>
              </a:spcBef>
              <a:spcAft>
                <a:spcPts val="0"/>
              </a:spcAft>
              <a:buNone/>
            </a:pPr>
            <a:r>
              <a:rPr lang="en-US" sz="1000"/>
              <a:t>Windows Firewall</a:t>
            </a:r>
            <a:endParaRPr sz="1000"/>
          </a:p>
          <a:p>
            <a:pPr indent="0" lvl="0" marL="0" rtl="0" algn="l">
              <a:spcBef>
                <a:spcPts val="0"/>
              </a:spcBef>
              <a:spcAft>
                <a:spcPts val="0"/>
              </a:spcAft>
              <a:buNone/>
            </a:pPr>
            <a:r>
              <a:rPr lang="en-US" sz="1000"/>
              <a:t>Knowledge Check</a:t>
            </a:r>
            <a:endParaRPr sz="1000"/>
          </a:p>
          <a:p>
            <a:pPr indent="0" lvl="0" marL="0" rtl="0" algn="l">
              <a:spcBef>
                <a:spcPts val="0"/>
              </a:spcBef>
              <a:spcAft>
                <a:spcPts val="0"/>
              </a:spcAft>
              <a:buNone/>
            </a:pPr>
            <a:r>
              <a:rPr lang="en-US" sz="1000"/>
              <a:t>Exercise</a:t>
            </a:r>
            <a:endParaRPr sz="1000"/>
          </a:p>
        </p:txBody>
      </p:sp>
      <p:sp>
        <p:nvSpPr>
          <p:cNvPr id="98" name="Google Shape;98;p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Installing a Linux Server</a:t>
            </a:r>
            <a:endParaRPr/>
          </a:p>
        </p:txBody>
      </p:sp>
      <p:sp>
        <p:nvSpPr>
          <p:cNvPr id="271" name="Google Shape;271;p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72" name="Google Shape;272;p32"/>
          <p:cNvSpPr txBox="1"/>
          <p:nvPr>
            <p:ph idx="1" type="body"/>
          </p:nvPr>
        </p:nvSpPr>
        <p:spPr>
          <a:xfrm>
            <a:off x="233550" y="825450"/>
            <a:ext cx="3641400" cy="36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Step 1: Download Ubuntu Server</a:t>
            </a:r>
            <a:endParaRPr sz="1200"/>
          </a:p>
          <a:p>
            <a:pPr indent="0" lvl="0" marL="0" rtl="0" algn="l">
              <a:spcBef>
                <a:spcPts val="0"/>
              </a:spcBef>
              <a:spcAft>
                <a:spcPts val="0"/>
              </a:spcAft>
              <a:buNone/>
            </a:pPr>
            <a:r>
              <a:rPr lang="en-US" sz="1200"/>
              <a:t>Step 2: Create a Virtual Machine</a:t>
            </a:r>
            <a:endParaRPr sz="1200"/>
          </a:p>
          <a:p>
            <a:pPr indent="0" lvl="0" marL="0" rtl="0" algn="l">
              <a:spcBef>
                <a:spcPts val="0"/>
              </a:spcBef>
              <a:spcAft>
                <a:spcPts val="0"/>
              </a:spcAft>
              <a:buNone/>
            </a:pPr>
            <a:r>
              <a:rPr lang="en-US" sz="1200"/>
              <a:t>Step 3: Launch the Installer</a:t>
            </a:r>
            <a:endParaRPr sz="1200"/>
          </a:p>
          <a:p>
            <a:pPr indent="0" lvl="0" marL="0" rtl="0" algn="l">
              <a:spcBef>
                <a:spcPts val="0"/>
              </a:spcBef>
              <a:spcAft>
                <a:spcPts val="0"/>
              </a:spcAft>
              <a:buNone/>
            </a:pPr>
            <a:r>
              <a:rPr lang="en-US" sz="1200"/>
              <a:t>Step 4: Configure Network</a:t>
            </a:r>
            <a:endParaRPr sz="1200"/>
          </a:p>
          <a:p>
            <a:pPr indent="0" lvl="0" marL="0" rtl="0" algn="l">
              <a:spcBef>
                <a:spcPts val="0"/>
              </a:spcBef>
              <a:spcAft>
                <a:spcPts val="0"/>
              </a:spcAft>
              <a:buNone/>
            </a:pPr>
            <a:r>
              <a:rPr lang="en-US" sz="1200"/>
              <a:t>Step 5: Configure Storage</a:t>
            </a:r>
            <a:endParaRPr sz="1200"/>
          </a:p>
          <a:p>
            <a:pPr indent="0" lvl="0" marL="0" rtl="0" algn="l">
              <a:spcBef>
                <a:spcPts val="0"/>
              </a:spcBef>
              <a:spcAft>
                <a:spcPts val="0"/>
              </a:spcAft>
              <a:buNone/>
            </a:pPr>
            <a:r>
              <a:rPr lang="en-US" sz="1200"/>
              <a:t>Step 6: Create User Account</a:t>
            </a:r>
            <a:endParaRPr sz="1200"/>
          </a:p>
          <a:p>
            <a:pPr indent="0" lvl="0" marL="0" rtl="0" algn="l">
              <a:spcBef>
                <a:spcPts val="0"/>
              </a:spcBef>
              <a:spcAft>
                <a:spcPts val="0"/>
              </a:spcAft>
              <a:buNone/>
            </a:pPr>
            <a:r>
              <a:rPr lang="en-US" sz="1200"/>
              <a:t>Step 7: Configure Optional Features</a:t>
            </a:r>
            <a:endParaRPr sz="1200"/>
          </a:p>
          <a:p>
            <a:pPr indent="0" lvl="0" marL="0" rtl="0" algn="l">
              <a:spcBef>
                <a:spcPts val="0"/>
              </a:spcBef>
              <a:spcAft>
                <a:spcPts val="0"/>
              </a:spcAft>
              <a:buNone/>
            </a:pPr>
            <a:r>
              <a:rPr lang="en-US" sz="1200"/>
              <a:t>Step 8: Finish Installatio</a:t>
            </a:r>
            <a:r>
              <a:rPr lang="en-US" sz="1200"/>
              <a:t>n</a:t>
            </a:r>
            <a:endParaRPr sz="1200"/>
          </a:p>
          <a:p>
            <a:pPr indent="0" lvl="0" marL="0" rtl="0" algn="l">
              <a:spcBef>
                <a:spcPts val="0"/>
              </a:spcBef>
              <a:spcAft>
                <a:spcPts val="0"/>
              </a:spcAft>
              <a:buNone/>
            </a:pPr>
            <a:r>
              <a:rPr lang="en-US" sz="1200"/>
              <a:t>Step 9: Post-Installation Check</a:t>
            </a:r>
            <a:endParaRPr sz="1200"/>
          </a:p>
        </p:txBody>
      </p:sp>
      <p:pic>
        <p:nvPicPr>
          <p:cNvPr id="273" name="Google Shape;273;p32"/>
          <p:cNvPicPr preferRelativeResize="0"/>
          <p:nvPr/>
        </p:nvPicPr>
        <p:blipFill>
          <a:blip r:embed="rId3">
            <a:alphaModFix/>
          </a:blip>
          <a:stretch>
            <a:fillRect/>
          </a:stretch>
        </p:blipFill>
        <p:spPr>
          <a:xfrm>
            <a:off x="4027350" y="771450"/>
            <a:ext cx="4964250" cy="37231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Configuring Linux Server</a:t>
            </a:r>
            <a:endParaRPr/>
          </a:p>
        </p:txBody>
      </p:sp>
      <p:sp>
        <p:nvSpPr>
          <p:cNvPr id="280" name="Google Shape;280;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81" name="Google Shape;281;p33"/>
          <p:cNvSpPr txBox="1"/>
          <p:nvPr>
            <p:ph idx="1" type="body"/>
          </p:nvPr>
        </p:nvSpPr>
        <p:spPr>
          <a:xfrm>
            <a:off x="233550" y="825450"/>
            <a:ext cx="8691300" cy="130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t>System Update</a:t>
            </a:r>
            <a:endParaRPr b="1" sz="1200"/>
          </a:p>
          <a:p>
            <a:pPr indent="-304800" lvl="0" marL="457200" rtl="0" algn="l">
              <a:spcBef>
                <a:spcPts val="0"/>
              </a:spcBef>
              <a:spcAft>
                <a:spcPts val="0"/>
              </a:spcAft>
              <a:buSzPts val="1200"/>
              <a:buChar char="❏"/>
            </a:pPr>
            <a:r>
              <a:rPr lang="en-US" sz="1200"/>
              <a:t>After installing a new Linux server, ensure that security patches and system improvements are applied promptly. This reduces the probability of system vulnerabilities being exploited.</a:t>
            </a:r>
            <a:endParaRPr sz="1200"/>
          </a:p>
          <a:p>
            <a:pPr indent="457200" lvl="0" marL="457200" rtl="0" algn="l">
              <a:spcBef>
                <a:spcPts val="0"/>
              </a:spcBef>
              <a:spcAft>
                <a:spcPts val="0"/>
              </a:spcAft>
              <a:buNone/>
            </a:pPr>
            <a:r>
              <a:rPr i="1" lang="en-US" sz="1200"/>
              <a:t>sudo apt update &amp;&amp; sudo apt upgrade -y</a:t>
            </a:r>
            <a:endParaRPr i="1" sz="1200"/>
          </a:p>
          <a:p>
            <a:pPr indent="457200" lvl="0" marL="457200" rtl="0" algn="l">
              <a:spcBef>
                <a:spcPts val="0"/>
              </a:spcBef>
              <a:spcAft>
                <a:spcPts val="0"/>
              </a:spcAft>
              <a:buNone/>
            </a:pPr>
            <a:r>
              <a:t/>
            </a:r>
            <a:endParaRPr sz="1200"/>
          </a:p>
        </p:txBody>
      </p:sp>
      <p:graphicFrame>
        <p:nvGraphicFramePr>
          <p:cNvPr id="282" name="Google Shape;282;p33"/>
          <p:cNvGraphicFramePr/>
          <p:nvPr/>
        </p:nvGraphicFramePr>
        <p:xfrm>
          <a:off x="366150" y="2266950"/>
          <a:ext cx="3000000" cy="3000000"/>
        </p:xfrm>
        <a:graphic>
          <a:graphicData uri="http://schemas.openxmlformats.org/drawingml/2006/table">
            <a:tbl>
              <a:tblPr>
                <a:noFill/>
                <a:tableStyleId>{A18C7766-8D44-4B25-8F5C-84C233681AFE}</a:tableStyleId>
              </a:tblPr>
              <a:tblGrid>
                <a:gridCol w="1284550"/>
                <a:gridCol w="1840750"/>
                <a:gridCol w="1861575"/>
                <a:gridCol w="3466650"/>
              </a:tblGrid>
              <a:tr h="209550">
                <a:tc>
                  <a:txBody>
                    <a:bodyPr/>
                    <a:lstStyle/>
                    <a:p>
                      <a:pPr indent="0" lvl="0" marL="0" rtl="0" algn="l">
                        <a:lnSpc>
                          <a:spcPct val="115000"/>
                        </a:lnSpc>
                        <a:spcBef>
                          <a:spcPts val="0"/>
                        </a:spcBef>
                        <a:spcAft>
                          <a:spcPts val="0"/>
                        </a:spcAft>
                        <a:buNone/>
                      </a:pPr>
                      <a:r>
                        <a:rPr lang="en-US" sz="1100">
                          <a:solidFill>
                            <a:srgbClr val="FFFFFF"/>
                          </a:solidFill>
                          <a:latin typeface="Roboto"/>
                          <a:ea typeface="Roboto"/>
                          <a:cs typeface="Roboto"/>
                          <a:sym typeface="Roboto"/>
                        </a:rPr>
                        <a:t>Distribution</a:t>
                      </a:r>
                      <a:endParaRPr sz="11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1100">
                          <a:solidFill>
                            <a:srgbClr val="FFFFFF"/>
                          </a:solidFill>
                          <a:latin typeface="Roboto"/>
                          <a:ea typeface="Roboto"/>
                          <a:cs typeface="Roboto"/>
                          <a:sym typeface="Roboto"/>
                        </a:rPr>
                        <a:t>Update Package List</a:t>
                      </a:r>
                      <a:endParaRPr sz="11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1100">
                          <a:solidFill>
                            <a:srgbClr val="FFFFFF"/>
                          </a:solidFill>
                          <a:latin typeface="Roboto"/>
                          <a:ea typeface="Roboto"/>
                          <a:cs typeface="Roboto"/>
                          <a:sym typeface="Roboto"/>
                        </a:rPr>
                        <a:t>Upgrade Packages</a:t>
                      </a:r>
                      <a:endParaRPr sz="11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1100">
                          <a:solidFill>
                            <a:srgbClr val="FFFFFF"/>
                          </a:solidFill>
                          <a:latin typeface="Roboto"/>
                          <a:ea typeface="Roboto"/>
                          <a:cs typeface="Roboto"/>
                          <a:sym typeface="Roboto"/>
                        </a:rPr>
                        <a:t>Remove Unused Packages</a:t>
                      </a:r>
                      <a:endParaRPr sz="11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r>
              <a:tr h="2095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Ubuntu/Debian</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sudo apt update</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sudo apt upgrade -y</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sudo apt autoremove -y &amp;&amp; sudo apt clean</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RHEL/Rocky</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sudo dnf check-update</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sudo dnf upgrade -y</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sudo dnf autoremove -y</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095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Fedora</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sudo dnf check-update</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sudo dnf upgrade -y</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sudo dnf autoremove -y</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Arch Linux</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sudo pacman -Sy</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sudo pacman -Su</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sudo pacman -Rns $(pacman -Qdtq)</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095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openSUSE</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sudo zypper refresh</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sudo zypper update -y</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sudo zypper packages --orphaned</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Alpine Linux</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sudo apk update</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sudo apk upgrade</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sudo apk cache clean</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Configuring Linux Server</a:t>
            </a:r>
            <a:endParaRPr/>
          </a:p>
        </p:txBody>
      </p:sp>
      <p:sp>
        <p:nvSpPr>
          <p:cNvPr id="289" name="Google Shape;289;p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90" name="Google Shape;290;p34"/>
          <p:cNvSpPr txBox="1"/>
          <p:nvPr>
            <p:ph idx="1" type="body"/>
          </p:nvPr>
        </p:nvSpPr>
        <p:spPr>
          <a:xfrm>
            <a:off x="233550" y="825450"/>
            <a:ext cx="8691300" cy="81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t>Configure Networking</a:t>
            </a:r>
            <a:endParaRPr b="1" sz="1200"/>
          </a:p>
          <a:p>
            <a:pPr indent="0" lvl="0" marL="0" rtl="0" algn="l">
              <a:spcBef>
                <a:spcPts val="0"/>
              </a:spcBef>
              <a:spcAft>
                <a:spcPts val="0"/>
              </a:spcAft>
              <a:buNone/>
            </a:pPr>
            <a:r>
              <a:rPr lang="en-US" sz="1200"/>
              <a:t>In Linux, network settings are managed through configuration files. The location and format of these files differ between distributions:</a:t>
            </a:r>
            <a:endParaRPr sz="1200"/>
          </a:p>
        </p:txBody>
      </p:sp>
      <p:graphicFrame>
        <p:nvGraphicFramePr>
          <p:cNvPr id="291" name="Google Shape;291;p34"/>
          <p:cNvGraphicFramePr/>
          <p:nvPr/>
        </p:nvGraphicFramePr>
        <p:xfrm>
          <a:off x="294275" y="1666675"/>
          <a:ext cx="3000000" cy="3000000"/>
        </p:xfrm>
        <a:graphic>
          <a:graphicData uri="http://schemas.openxmlformats.org/drawingml/2006/table">
            <a:tbl>
              <a:tblPr>
                <a:noFill/>
                <a:tableStyleId>{A18C7766-8D44-4B25-8F5C-84C233681AFE}</a:tableStyleId>
              </a:tblPr>
              <a:tblGrid>
                <a:gridCol w="981075"/>
                <a:gridCol w="878275"/>
                <a:gridCol w="819825"/>
                <a:gridCol w="1903025"/>
                <a:gridCol w="1895025"/>
                <a:gridCol w="2078225"/>
              </a:tblGrid>
              <a:tr h="209550">
                <a:tc>
                  <a:txBody>
                    <a:bodyPr/>
                    <a:lstStyle/>
                    <a:p>
                      <a:pPr indent="0" lvl="0" marL="0" rtl="0" algn="l">
                        <a:lnSpc>
                          <a:spcPct val="115000"/>
                        </a:lnSpc>
                        <a:spcBef>
                          <a:spcPts val="0"/>
                        </a:spcBef>
                        <a:spcAft>
                          <a:spcPts val="0"/>
                        </a:spcAft>
                        <a:buNone/>
                      </a:pPr>
                      <a:r>
                        <a:rPr lang="en-US" sz="700">
                          <a:solidFill>
                            <a:srgbClr val="FFFFFF"/>
                          </a:solidFill>
                          <a:latin typeface="Roboto"/>
                          <a:ea typeface="Roboto"/>
                          <a:cs typeface="Roboto"/>
                          <a:sym typeface="Roboto"/>
                        </a:rPr>
                        <a:t>Distribution</a:t>
                      </a:r>
                      <a:endParaRPr sz="7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700">
                          <a:solidFill>
                            <a:srgbClr val="FFFFFF"/>
                          </a:solidFill>
                          <a:latin typeface="Roboto"/>
                          <a:ea typeface="Roboto"/>
                          <a:cs typeface="Roboto"/>
                          <a:sym typeface="Roboto"/>
                        </a:rPr>
                        <a:t>Base</a:t>
                      </a:r>
                      <a:endParaRPr sz="7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700">
                          <a:solidFill>
                            <a:srgbClr val="FFFFFF"/>
                          </a:solidFill>
                          <a:latin typeface="Roboto"/>
                          <a:ea typeface="Roboto"/>
                          <a:cs typeface="Roboto"/>
                          <a:sym typeface="Roboto"/>
                        </a:rPr>
                        <a:t>Package Manager</a:t>
                      </a:r>
                      <a:endParaRPr sz="7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700">
                          <a:solidFill>
                            <a:srgbClr val="FFFFFF"/>
                          </a:solidFill>
                          <a:latin typeface="Roboto"/>
                          <a:ea typeface="Roboto"/>
                          <a:cs typeface="Roboto"/>
                          <a:sym typeface="Roboto"/>
                        </a:rPr>
                        <a:t>Use Case</a:t>
                      </a:r>
                      <a:endParaRPr sz="7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700">
                          <a:solidFill>
                            <a:srgbClr val="FFFFFF"/>
                          </a:solidFill>
                          <a:latin typeface="Roboto"/>
                          <a:ea typeface="Roboto"/>
                          <a:cs typeface="Roboto"/>
                          <a:sym typeface="Roboto"/>
                        </a:rPr>
                        <a:t>Best For</a:t>
                      </a:r>
                      <a:endParaRPr sz="7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700">
                          <a:solidFill>
                            <a:srgbClr val="FFFFFF"/>
                          </a:solidFill>
                          <a:latin typeface="Roboto"/>
                          <a:ea typeface="Roboto"/>
                          <a:cs typeface="Roboto"/>
                          <a:sym typeface="Roboto"/>
                        </a:rPr>
                        <a:t>Notable Features</a:t>
                      </a:r>
                      <a:endParaRPr sz="7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r>
              <a:tr h="209550">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Ubuntu</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Debian</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APT (.deb)</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General-purpose computing, cloud, servers.</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Beginners, system administrators.</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LTS releases; strong community support; user-friendly.</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Linux Mint</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Ubuntu/Debian</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APT (.deb)</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Desktop operating system.</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New Linux users, multimedia/home users.</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Out-of-the-box media support; Cinnamon desktop.</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09550">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Debian</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Independent</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APT (.deb)</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Base for other distros, server workloads.</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Experienced users, minimal setups.</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Stability; huge repository; multi-arch.</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Fedora</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Independent (RHEL upstream)</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DNF (.rpm)</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Developer platforms, testing new tech.</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Developers, security-conscious setups.</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Advanced packages; SELinux; upstream to RHEL.</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09550">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Arch Linux</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Independent</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pacman</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Custom, rolling-release systems.</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Advanced users who prefer manual control.</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User-controlled setup; excellent documentation.</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Rocky Linux</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RHEL</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DNF (.rpm)</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Enterprise servers, CentOS replacement.</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Organizations needing long-term stability.</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RHEL-compatible; actively maintained; community-driven.</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09550">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Alpine Linux</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Independent</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apk</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Container-based and minimalist environments.</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Advanced users, Docker users, embedded systems.</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Extremely lightweight, security-focused, musl libc.</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AlmaLinux</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RHEL</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DNF (.rpm)</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Server deployments, enterprise workloads.</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Cloud/server admins replacing CentOS.</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RHEL-compatible; free and open-source; stable releases.</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09550">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openSUSE Leap</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SUSE Linux Enterprise</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zypper</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Enterprise desktops and servers.</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Sysadmins, developers in stable environments.</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YaST management tool; tested against SLE.</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openSUSE Tumbleweed</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Independent</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zypper</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Rolling-release development environments.</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Power users who want the latest software.</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700">
                          <a:solidFill>
                            <a:srgbClr val="434343"/>
                          </a:solidFill>
                          <a:latin typeface="Roboto"/>
                          <a:ea typeface="Roboto"/>
                          <a:cs typeface="Roboto"/>
                          <a:sym typeface="Roboto"/>
                        </a:rPr>
                        <a:t>Always up-to-date; suitable for dev/testing.</a:t>
                      </a:r>
                      <a:endParaRPr sz="7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Configure Networking - netplan and ifconfig</a:t>
            </a:r>
            <a:endParaRPr/>
          </a:p>
        </p:txBody>
      </p:sp>
      <p:sp>
        <p:nvSpPr>
          <p:cNvPr id="298" name="Google Shape;298;p3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99" name="Google Shape;299;p35"/>
          <p:cNvSpPr txBox="1"/>
          <p:nvPr>
            <p:ph idx="1" type="body"/>
          </p:nvPr>
        </p:nvSpPr>
        <p:spPr>
          <a:xfrm>
            <a:off x="233550" y="757175"/>
            <a:ext cx="3964500" cy="388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100"/>
              <a:t>netplan</a:t>
            </a:r>
            <a:endParaRPr b="1" sz="1100"/>
          </a:p>
          <a:p>
            <a:pPr indent="-298450" lvl="0" marL="457200" rtl="0" algn="l">
              <a:spcBef>
                <a:spcPts val="0"/>
              </a:spcBef>
              <a:spcAft>
                <a:spcPts val="0"/>
              </a:spcAft>
              <a:buSzPts val="1100"/>
              <a:buChar char="●"/>
            </a:pPr>
            <a:r>
              <a:rPr lang="en-US" sz="1100"/>
              <a:t>sudo nano /etc/netplan/00-installer-config.yaml</a:t>
            </a:r>
            <a:endParaRPr sz="1100"/>
          </a:p>
          <a:p>
            <a:pPr indent="0" lvl="0" marL="0" rtl="0" algn="l">
              <a:spcBef>
                <a:spcPts val="0"/>
              </a:spcBef>
              <a:spcAft>
                <a:spcPts val="0"/>
              </a:spcAft>
              <a:buNone/>
            </a:pPr>
            <a:r>
              <a:rPr lang="en-US" sz="1000"/>
              <a:t>In Linux, network settings are managed through configuration files. The location and format of these files differ between distributions:</a:t>
            </a:r>
            <a:endParaRPr sz="1000"/>
          </a:p>
          <a:p>
            <a:pPr indent="0" lvl="0" marL="457200" rtl="0" algn="l">
              <a:spcBef>
                <a:spcPts val="0"/>
              </a:spcBef>
              <a:spcAft>
                <a:spcPts val="0"/>
              </a:spcAft>
              <a:buNone/>
            </a:pPr>
            <a:r>
              <a:rPr i="1" lang="en-US" sz="1100"/>
              <a:t>network:</a:t>
            </a:r>
            <a:endParaRPr i="1" sz="1100"/>
          </a:p>
          <a:p>
            <a:pPr indent="0" lvl="0" marL="457200" rtl="0" algn="l">
              <a:spcBef>
                <a:spcPts val="0"/>
              </a:spcBef>
              <a:spcAft>
                <a:spcPts val="0"/>
              </a:spcAft>
              <a:buNone/>
            </a:pPr>
            <a:r>
              <a:rPr i="1" lang="en-US" sz="1100"/>
              <a:t>  version: 2</a:t>
            </a:r>
            <a:endParaRPr i="1" sz="1100"/>
          </a:p>
          <a:p>
            <a:pPr indent="0" lvl="0" marL="457200" rtl="0" algn="l">
              <a:spcBef>
                <a:spcPts val="0"/>
              </a:spcBef>
              <a:spcAft>
                <a:spcPts val="0"/>
              </a:spcAft>
              <a:buNone/>
            </a:pPr>
            <a:r>
              <a:rPr i="1" lang="en-US" sz="1100"/>
              <a:t>  ethernets:</a:t>
            </a:r>
            <a:endParaRPr i="1" sz="1100"/>
          </a:p>
          <a:p>
            <a:pPr indent="0" lvl="0" marL="457200" rtl="0" algn="l">
              <a:spcBef>
                <a:spcPts val="0"/>
              </a:spcBef>
              <a:spcAft>
                <a:spcPts val="0"/>
              </a:spcAft>
              <a:buNone/>
            </a:pPr>
            <a:r>
              <a:rPr i="1" lang="en-US" sz="1100"/>
              <a:t>    enp0s3:</a:t>
            </a:r>
            <a:endParaRPr i="1" sz="1100"/>
          </a:p>
          <a:p>
            <a:pPr indent="0" lvl="0" marL="457200" rtl="0" algn="l">
              <a:spcBef>
                <a:spcPts val="0"/>
              </a:spcBef>
              <a:spcAft>
                <a:spcPts val="0"/>
              </a:spcAft>
              <a:buNone/>
            </a:pPr>
            <a:r>
              <a:rPr i="1" lang="en-US" sz="1100"/>
              <a:t>      dhcp4: no</a:t>
            </a:r>
            <a:endParaRPr i="1" sz="1100"/>
          </a:p>
          <a:p>
            <a:pPr indent="0" lvl="0" marL="457200" rtl="0" algn="l">
              <a:spcBef>
                <a:spcPts val="0"/>
              </a:spcBef>
              <a:spcAft>
                <a:spcPts val="0"/>
              </a:spcAft>
              <a:buNone/>
            </a:pPr>
            <a:r>
              <a:rPr i="1" lang="en-US" sz="1100"/>
              <a:t>      addresses: [192.168.1.50/24]</a:t>
            </a:r>
            <a:endParaRPr i="1" sz="1100"/>
          </a:p>
          <a:p>
            <a:pPr indent="0" lvl="0" marL="457200" rtl="0" algn="l">
              <a:spcBef>
                <a:spcPts val="0"/>
              </a:spcBef>
              <a:spcAft>
                <a:spcPts val="0"/>
              </a:spcAft>
              <a:buNone/>
            </a:pPr>
            <a:r>
              <a:rPr i="1" lang="en-US" sz="1100"/>
              <a:t>      gateway4: 192.168.1.1</a:t>
            </a:r>
            <a:endParaRPr i="1" sz="1100"/>
          </a:p>
          <a:p>
            <a:pPr indent="0" lvl="0" marL="457200" rtl="0" algn="l">
              <a:spcBef>
                <a:spcPts val="0"/>
              </a:spcBef>
              <a:spcAft>
                <a:spcPts val="0"/>
              </a:spcAft>
              <a:buNone/>
            </a:pPr>
            <a:r>
              <a:rPr i="1" lang="en-US" sz="1100"/>
              <a:t>      nameservers:</a:t>
            </a:r>
            <a:endParaRPr i="1" sz="1100"/>
          </a:p>
          <a:p>
            <a:pPr indent="0" lvl="0" marL="457200" rtl="0" algn="l">
              <a:spcBef>
                <a:spcPts val="0"/>
              </a:spcBef>
              <a:spcAft>
                <a:spcPts val="0"/>
              </a:spcAft>
              <a:buNone/>
            </a:pPr>
            <a:r>
              <a:rPr i="1" lang="en-US" sz="1100"/>
              <a:t>        addresses: [8.8.8.8, 1.1.1.1]</a:t>
            </a:r>
            <a:endParaRPr i="1" sz="1100"/>
          </a:p>
          <a:p>
            <a:pPr indent="-298450" lvl="0" marL="457200" rtl="0" algn="l">
              <a:spcBef>
                <a:spcPts val="0"/>
              </a:spcBef>
              <a:spcAft>
                <a:spcPts val="0"/>
              </a:spcAft>
              <a:buSzPts val="1100"/>
              <a:buChar char="●"/>
            </a:pPr>
            <a:r>
              <a:rPr i="1" lang="en-US" sz="1100"/>
              <a:t>sudo netplan apply</a:t>
            </a:r>
            <a:endParaRPr i="1" sz="1100"/>
          </a:p>
          <a:p>
            <a:pPr indent="0" lvl="0" marL="0" rtl="0" algn="l">
              <a:spcBef>
                <a:spcPts val="0"/>
              </a:spcBef>
              <a:spcAft>
                <a:spcPts val="0"/>
              </a:spcAft>
              <a:buNone/>
            </a:pPr>
            <a:r>
              <a:t/>
            </a:r>
            <a:endParaRPr sz="1100"/>
          </a:p>
        </p:txBody>
      </p:sp>
      <p:sp>
        <p:nvSpPr>
          <p:cNvPr id="300" name="Google Shape;300;p35"/>
          <p:cNvSpPr txBox="1"/>
          <p:nvPr>
            <p:ph idx="1" type="body"/>
          </p:nvPr>
        </p:nvSpPr>
        <p:spPr>
          <a:xfrm>
            <a:off x="4787825" y="757175"/>
            <a:ext cx="3964500" cy="38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ifconfig</a:t>
            </a:r>
            <a:endParaRPr b="1" sz="1100"/>
          </a:p>
          <a:p>
            <a:pPr indent="-298450" lvl="0" marL="457200" rtl="0" algn="l">
              <a:spcBef>
                <a:spcPts val="0"/>
              </a:spcBef>
              <a:spcAft>
                <a:spcPts val="0"/>
              </a:spcAft>
              <a:buSzPts val="1100"/>
              <a:buChar char="●"/>
            </a:pPr>
            <a:r>
              <a:rPr lang="en-US" sz="1100"/>
              <a:t>Another tool to configure networking in linux is ifconfig</a:t>
            </a:r>
            <a:endParaRPr sz="1100"/>
          </a:p>
          <a:p>
            <a:pPr indent="-298450" lvl="0" marL="457200" rtl="0" algn="l">
              <a:spcBef>
                <a:spcPts val="0"/>
              </a:spcBef>
              <a:spcAft>
                <a:spcPts val="0"/>
              </a:spcAft>
              <a:buSzPts val="1100"/>
              <a:buChar char="●"/>
            </a:pPr>
            <a:r>
              <a:rPr lang="en-US" sz="1100"/>
              <a:t>To create an interface and bring it up</a:t>
            </a:r>
            <a:endParaRPr sz="1100"/>
          </a:p>
          <a:p>
            <a:pPr indent="0" lvl="0" marL="0" rtl="0" algn="l">
              <a:spcBef>
                <a:spcPts val="0"/>
              </a:spcBef>
              <a:spcAft>
                <a:spcPts val="0"/>
              </a:spcAft>
              <a:buNone/>
            </a:pPr>
            <a:r>
              <a:t/>
            </a:r>
            <a:endParaRPr sz="1100"/>
          </a:p>
          <a:p>
            <a:pPr indent="457200" lvl="0" marL="457200" rtl="0" algn="l">
              <a:spcBef>
                <a:spcPts val="0"/>
              </a:spcBef>
              <a:spcAft>
                <a:spcPts val="0"/>
              </a:spcAft>
              <a:buNone/>
            </a:pPr>
            <a:r>
              <a:rPr i="1" lang="en-US" sz="1100"/>
              <a:t>ifconfig eth0 192.168.2.1 netmask 255.255.255.0 up</a:t>
            </a:r>
            <a:endParaRPr i="1" sz="1100"/>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en-US" sz="1100"/>
              <a:t>This assigns an IP address and netmask to the eth0 interface and also turns it up</a:t>
            </a:r>
            <a:r>
              <a:rPr lang="en-US" sz="1100"/>
              <a:t>.</a:t>
            </a:r>
            <a:endParaRPr sz="1100"/>
          </a:p>
          <a:p>
            <a:pPr indent="-298450" lvl="0" marL="457200" rtl="0" algn="l">
              <a:spcBef>
                <a:spcPts val="0"/>
              </a:spcBef>
              <a:spcAft>
                <a:spcPts val="0"/>
              </a:spcAft>
              <a:buSzPts val="1100"/>
              <a:buChar char="●"/>
            </a:pPr>
            <a:r>
              <a:rPr lang="en-US" sz="1100"/>
              <a:t>To bring up or down an interface</a:t>
            </a:r>
            <a:endParaRPr sz="1100"/>
          </a:p>
          <a:p>
            <a:pPr indent="0" lvl="0" marL="0" rtl="0" algn="l">
              <a:spcBef>
                <a:spcPts val="0"/>
              </a:spcBef>
              <a:spcAft>
                <a:spcPts val="0"/>
              </a:spcAft>
              <a:buNone/>
            </a:pPr>
            <a:r>
              <a:t/>
            </a:r>
            <a:endParaRPr sz="1100"/>
          </a:p>
          <a:p>
            <a:pPr indent="0" lvl="0" marL="914400" rtl="0" algn="l">
              <a:spcBef>
                <a:spcPts val="0"/>
              </a:spcBef>
              <a:spcAft>
                <a:spcPts val="0"/>
              </a:spcAft>
              <a:buNone/>
            </a:pPr>
            <a:r>
              <a:rPr i="1" lang="en-US" sz="1100"/>
              <a:t>ifup eth0</a:t>
            </a:r>
            <a:endParaRPr i="1" sz="1100"/>
          </a:p>
          <a:p>
            <a:pPr indent="0" lvl="0" marL="914400" rtl="0" algn="l">
              <a:spcBef>
                <a:spcPts val="0"/>
              </a:spcBef>
              <a:spcAft>
                <a:spcPts val="0"/>
              </a:spcAft>
              <a:buNone/>
            </a:pPr>
            <a:r>
              <a:rPr i="1" lang="en-US" sz="1100"/>
              <a:t>ifdown eth0</a:t>
            </a:r>
            <a:endParaRPr i="1" sz="1100"/>
          </a:p>
          <a:p>
            <a:pPr indent="0" lvl="0" marL="0" rtl="0" algn="l">
              <a:spcBef>
                <a:spcPts val="0"/>
              </a:spcBef>
              <a:spcAft>
                <a:spcPts val="0"/>
              </a:spcAft>
              <a:buNone/>
            </a:pPr>
            <a:r>
              <a:t/>
            </a:r>
            <a:endParaRPr b="1"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Configure Networking - ip</a:t>
            </a:r>
            <a:endParaRPr/>
          </a:p>
        </p:txBody>
      </p:sp>
      <p:sp>
        <p:nvSpPr>
          <p:cNvPr id="307" name="Google Shape;307;p3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08" name="Google Shape;308;p36"/>
          <p:cNvSpPr txBox="1"/>
          <p:nvPr>
            <p:ph idx="1" type="body"/>
          </p:nvPr>
        </p:nvSpPr>
        <p:spPr>
          <a:xfrm>
            <a:off x="233550" y="757175"/>
            <a:ext cx="3964500" cy="227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100"/>
              <a:t>ip</a:t>
            </a:r>
            <a:endParaRPr b="1" sz="1100"/>
          </a:p>
          <a:p>
            <a:pPr indent="-298450" lvl="0" marL="457200" rtl="0" algn="l">
              <a:spcBef>
                <a:spcPts val="0"/>
              </a:spcBef>
              <a:spcAft>
                <a:spcPts val="0"/>
              </a:spcAft>
              <a:buSzPts val="1100"/>
              <a:buChar char="❏"/>
            </a:pPr>
            <a:r>
              <a:rPr lang="en-US" sz="1100"/>
              <a:t>The ip command also allows us to manipulate the networking stack of a system. Depending on the distribution you are using it may be the preferred method of manipulating your network settings.</a:t>
            </a:r>
            <a:endParaRPr sz="1100"/>
          </a:p>
          <a:p>
            <a:pPr indent="-298450" lvl="0" marL="457200" rtl="0" algn="l">
              <a:spcBef>
                <a:spcPts val="0"/>
              </a:spcBef>
              <a:spcAft>
                <a:spcPts val="0"/>
              </a:spcAft>
              <a:buSzPts val="1100"/>
              <a:buChar char="❏"/>
            </a:pPr>
            <a:r>
              <a:rPr lang="en-US" sz="1100"/>
              <a:t>To show interface information for all interfaces</a:t>
            </a:r>
            <a:endParaRPr sz="1100"/>
          </a:p>
          <a:p>
            <a:pPr indent="457200" lvl="0" marL="457200" rtl="0" algn="l">
              <a:spcBef>
                <a:spcPts val="0"/>
              </a:spcBef>
              <a:spcAft>
                <a:spcPts val="0"/>
              </a:spcAft>
              <a:buNone/>
            </a:pPr>
            <a:r>
              <a:rPr i="1" lang="en-US" sz="1100"/>
              <a:t>ip link show</a:t>
            </a:r>
            <a:endParaRPr i="1" sz="1100"/>
          </a:p>
          <a:p>
            <a:pPr indent="-298450" lvl="0" marL="457200" rtl="0" algn="l">
              <a:spcBef>
                <a:spcPts val="0"/>
              </a:spcBef>
              <a:spcAft>
                <a:spcPts val="0"/>
              </a:spcAft>
              <a:buSzPts val="1100"/>
              <a:buChar char="❏"/>
            </a:pPr>
            <a:r>
              <a:rPr lang="en-US" sz="1100"/>
              <a:t>To show the statistics of an interface</a:t>
            </a:r>
            <a:endParaRPr sz="1100"/>
          </a:p>
          <a:p>
            <a:pPr indent="457200" lvl="0" marL="457200" rtl="0" algn="l">
              <a:spcBef>
                <a:spcPts val="0"/>
              </a:spcBef>
              <a:spcAft>
                <a:spcPts val="0"/>
              </a:spcAft>
              <a:buNone/>
            </a:pPr>
            <a:r>
              <a:rPr i="1" lang="en-US" sz="1100"/>
              <a:t>ip -s link show eth0</a:t>
            </a:r>
            <a:endParaRPr i="1" sz="1100"/>
          </a:p>
        </p:txBody>
      </p:sp>
      <p:sp>
        <p:nvSpPr>
          <p:cNvPr id="309" name="Google Shape;309;p36"/>
          <p:cNvSpPr txBox="1"/>
          <p:nvPr>
            <p:ph idx="1" type="body"/>
          </p:nvPr>
        </p:nvSpPr>
        <p:spPr>
          <a:xfrm>
            <a:off x="4787825" y="757175"/>
            <a:ext cx="3964500" cy="2272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sz="1100"/>
              <a:t>To show ip addresses allocated to interfaces</a:t>
            </a:r>
            <a:endParaRPr sz="1100"/>
          </a:p>
          <a:p>
            <a:pPr indent="457200" lvl="0" marL="457200" rtl="0" algn="l">
              <a:spcBef>
                <a:spcPts val="0"/>
              </a:spcBef>
              <a:spcAft>
                <a:spcPts val="0"/>
              </a:spcAft>
              <a:buNone/>
            </a:pPr>
            <a:r>
              <a:rPr i="1" lang="en-US" sz="1100"/>
              <a:t>ip address show</a:t>
            </a:r>
            <a:endParaRPr i="1" sz="1100"/>
          </a:p>
          <a:p>
            <a:pPr indent="-298450" lvl="0" marL="457200" rtl="0" algn="l">
              <a:spcBef>
                <a:spcPts val="0"/>
              </a:spcBef>
              <a:spcAft>
                <a:spcPts val="0"/>
              </a:spcAft>
              <a:buSzPts val="1100"/>
              <a:buChar char="❏"/>
            </a:pPr>
            <a:r>
              <a:rPr lang="en-US" sz="1100"/>
              <a:t>To bring interfaces up and down</a:t>
            </a:r>
            <a:endParaRPr sz="1100"/>
          </a:p>
          <a:p>
            <a:pPr indent="457200" lvl="0" marL="457200" rtl="0" algn="l">
              <a:spcBef>
                <a:spcPts val="0"/>
              </a:spcBef>
              <a:spcAft>
                <a:spcPts val="0"/>
              </a:spcAft>
              <a:buNone/>
            </a:pPr>
            <a:r>
              <a:rPr i="1" lang="en-US" sz="1100"/>
              <a:t>ip link set eth0 up</a:t>
            </a:r>
            <a:endParaRPr i="1" sz="1100"/>
          </a:p>
          <a:p>
            <a:pPr indent="457200" lvl="0" marL="457200" rtl="0" algn="l">
              <a:spcBef>
                <a:spcPts val="0"/>
              </a:spcBef>
              <a:spcAft>
                <a:spcPts val="0"/>
              </a:spcAft>
              <a:buNone/>
            </a:pPr>
            <a:r>
              <a:rPr i="1" lang="en-US" sz="1100"/>
              <a:t>ip link set eth0 down</a:t>
            </a:r>
            <a:endParaRPr i="1" sz="1100"/>
          </a:p>
          <a:p>
            <a:pPr indent="-298450" lvl="0" marL="457200" rtl="0" algn="l">
              <a:spcBef>
                <a:spcPts val="0"/>
              </a:spcBef>
              <a:spcAft>
                <a:spcPts val="0"/>
              </a:spcAft>
              <a:buSzPts val="1100"/>
              <a:buChar char="❏"/>
            </a:pPr>
            <a:r>
              <a:rPr lang="en-US" sz="1100"/>
              <a:t>To add an IP address to an interface</a:t>
            </a:r>
            <a:endParaRPr sz="1100"/>
          </a:p>
          <a:p>
            <a:pPr indent="457200" lvl="0" marL="457200" rtl="0" algn="l">
              <a:spcBef>
                <a:spcPts val="0"/>
              </a:spcBef>
              <a:spcAft>
                <a:spcPts val="0"/>
              </a:spcAft>
              <a:buNone/>
            </a:pPr>
            <a:r>
              <a:rPr i="1" lang="en-US" sz="1100"/>
              <a:t>ip address add 192.168.1.1/24 dev eth0</a:t>
            </a:r>
            <a:endParaRPr i="1" sz="1100"/>
          </a:p>
          <a:p>
            <a:pPr indent="0" lvl="0" marL="0" rtl="0" algn="l">
              <a:spcBef>
                <a:spcPts val="0"/>
              </a:spcBef>
              <a:spcAft>
                <a:spcPts val="0"/>
              </a:spcAft>
              <a:buNone/>
            </a:pPr>
            <a:r>
              <a:t/>
            </a:r>
            <a:endParaRPr sz="1100"/>
          </a:p>
        </p:txBody>
      </p:sp>
      <p:pic>
        <p:nvPicPr>
          <p:cNvPr id="310" name="Google Shape;310;p36"/>
          <p:cNvPicPr preferRelativeResize="0"/>
          <p:nvPr/>
        </p:nvPicPr>
        <p:blipFill>
          <a:blip r:embed="rId3">
            <a:alphaModFix/>
          </a:blip>
          <a:stretch>
            <a:fillRect/>
          </a:stretch>
        </p:blipFill>
        <p:spPr>
          <a:xfrm>
            <a:off x="699338" y="3128550"/>
            <a:ext cx="7745323" cy="136084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Configure Networking - route</a:t>
            </a:r>
            <a:endParaRPr/>
          </a:p>
        </p:txBody>
      </p:sp>
      <p:sp>
        <p:nvSpPr>
          <p:cNvPr id="317" name="Google Shape;317;p3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18" name="Google Shape;318;p37"/>
          <p:cNvSpPr txBox="1"/>
          <p:nvPr>
            <p:ph idx="1" type="body"/>
          </p:nvPr>
        </p:nvSpPr>
        <p:spPr>
          <a:xfrm>
            <a:off x="233550" y="757175"/>
            <a:ext cx="3964500" cy="227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100"/>
              <a:t>route</a:t>
            </a:r>
            <a:endParaRPr b="1" sz="1100"/>
          </a:p>
          <a:p>
            <a:pPr indent="-298450" lvl="0" marL="457200" rtl="0" algn="l">
              <a:spcBef>
                <a:spcPts val="0"/>
              </a:spcBef>
              <a:spcAft>
                <a:spcPts val="0"/>
              </a:spcAft>
              <a:buSzPts val="1100"/>
              <a:buChar char="❏"/>
            </a:pPr>
            <a:r>
              <a:rPr lang="en-US" sz="1100"/>
              <a:t>To view the routing table of a linux system</a:t>
            </a:r>
            <a:endParaRPr sz="1100"/>
          </a:p>
          <a:p>
            <a:pPr indent="0" lvl="0" marL="914400" rtl="0" algn="l">
              <a:spcBef>
                <a:spcPts val="0"/>
              </a:spcBef>
              <a:spcAft>
                <a:spcPts val="0"/>
              </a:spcAft>
              <a:buNone/>
            </a:pPr>
            <a:r>
              <a:rPr i="1" lang="en-US" sz="1100"/>
              <a:t>ip route</a:t>
            </a:r>
            <a:endParaRPr i="1" sz="1100"/>
          </a:p>
          <a:p>
            <a:pPr indent="0" lvl="0" marL="914400" rtl="0" algn="l">
              <a:spcBef>
                <a:spcPts val="0"/>
              </a:spcBef>
              <a:spcAft>
                <a:spcPts val="0"/>
              </a:spcAft>
              <a:buNone/>
            </a:pPr>
            <a:r>
              <a:rPr i="1" lang="en-US" sz="1100"/>
              <a:t>route -n</a:t>
            </a:r>
            <a:endParaRPr i="1" sz="1100"/>
          </a:p>
          <a:p>
            <a:pPr indent="-298450" lvl="0" marL="457200" rtl="0" algn="l">
              <a:spcBef>
                <a:spcPts val="0"/>
              </a:spcBef>
              <a:spcAft>
                <a:spcPts val="0"/>
              </a:spcAft>
              <a:buSzPts val="1100"/>
              <a:buChar char="❏"/>
            </a:pPr>
            <a:r>
              <a:rPr lang="en-US" sz="1100"/>
              <a:t>Add a new route</a:t>
            </a:r>
            <a:endParaRPr sz="1100"/>
          </a:p>
          <a:p>
            <a:pPr indent="0" lvl="0" marL="914400" rtl="0" algn="l">
              <a:spcBef>
                <a:spcPts val="0"/>
              </a:spcBef>
              <a:spcAft>
                <a:spcPts val="0"/>
              </a:spcAft>
              <a:buNone/>
            </a:pPr>
            <a:r>
              <a:rPr i="1" lang="en-US" sz="1100"/>
              <a:t>ip route add 192.168.2.1/23 via 10.11.12.3</a:t>
            </a:r>
            <a:endParaRPr i="1" sz="1100"/>
          </a:p>
          <a:p>
            <a:pPr indent="0" lvl="0" marL="914400" rtl="0" algn="l">
              <a:spcBef>
                <a:spcPts val="0"/>
              </a:spcBef>
              <a:spcAft>
                <a:spcPts val="0"/>
              </a:spcAft>
              <a:buNone/>
            </a:pPr>
            <a:r>
              <a:rPr i="1" lang="en-US" sz="1100"/>
              <a:t>sudo route add -net 192.168.2.1/23 gw 10.11.12.3</a:t>
            </a:r>
            <a:endParaRPr i="1" sz="1100"/>
          </a:p>
          <a:p>
            <a:pPr indent="457200" lvl="0" marL="457200" rtl="0" algn="l">
              <a:spcBef>
                <a:spcPts val="0"/>
              </a:spcBef>
              <a:spcAft>
                <a:spcPts val="0"/>
              </a:spcAft>
              <a:buNone/>
            </a:pPr>
            <a:r>
              <a:t/>
            </a:r>
            <a:endParaRPr sz="1100"/>
          </a:p>
        </p:txBody>
      </p:sp>
      <p:sp>
        <p:nvSpPr>
          <p:cNvPr id="319" name="Google Shape;319;p37"/>
          <p:cNvSpPr txBox="1"/>
          <p:nvPr>
            <p:ph idx="1" type="body"/>
          </p:nvPr>
        </p:nvSpPr>
        <p:spPr>
          <a:xfrm>
            <a:off x="4787825" y="757175"/>
            <a:ext cx="3964500" cy="2272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sz="1100"/>
              <a:t>Delete a route</a:t>
            </a:r>
            <a:endParaRPr sz="1100"/>
          </a:p>
          <a:p>
            <a:pPr indent="0" lvl="0" marL="914400" rtl="0" algn="l">
              <a:spcBef>
                <a:spcPts val="0"/>
              </a:spcBef>
              <a:spcAft>
                <a:spcPts val="0"/>
              </a:spcAft>
              <a:buNone/>
            </a:pPr>
            <a:r>
              <a:rPr i="1" lang="en-US" sz="1100"/>
              <a:t>ip route delete 192.168.2.1/23 via 10.11.12.3</a:t>
            </a:r>
            <a:endParaRPr i="1" sz="1100"/>
          </a:p>
          <a:p>
            <a:pPr indent="0" lvl="0" marL="914400" rtl="0" algn="l">
              <a:spcBef>
                <a:spcPts val="0"/>
              </a:spcBef>
              <a:spcAft>
                <a:spcPts val="0"/>
              </a:spcAft>
              <a:buNone/>
            </a:pPr>
            <a:r>
              <a:rPr i="1" lang="en-US" sz="1100"/>
              <a:t>or</a:t>
            </a:r>
            <a:endParaRPr i="1" sz="1100"/>
          </a:p>
          <a:p>
            <a:pPr indent="0" lvl="0" marL="914400" rtl="0" algn="l">
              <a:spcBef>
                <a:spcPts val="0"/>
              </a:spcBef>
              <a:spcAft>
                <a:spcPts val="0"/>
              </a:spcAft>
              <a:buNone/>
            </a:pPr>
            <a:r>
              <a:rPr i="1" lang="en-US" sz="1100"/>
              <a:t>sudo route del -net 192.168.2.1/23 </a:t>
            </a:r>
            <a:endParaRPr i="1" sz="1100"/>
          </a:p>
          <a:p>
            <a:pPr indent="-298450" lvl="0" marL="457200" rtl="0" algn="l">
              <a:spcBef>
                <a:spcPts val="0"/>
              </a:spcBef>
              <a:spcAft>
                <a:spcPts val="0"/>
              </a:spcAft>
              <a:buSzPts val="1100"/>
              <a:buChar char="❏"/>
            </a:pPr>
            <a:r>
              <a:rPr lang="en-US" sz="1100"/>
              <a:t>Obtain a fresh ip</a:t>
            </a:r>
            <a:endParaRPr sz="1100"/>
          </a:p>
          <a:p>
            <a:pPr indent="457200" lvl="0" marL="457200" rtl="0" algn="l">
              <a:spcBef>
                <a:spcPts val="0"/>
              </a:spcBef>
              <a:spcAft>
                <a:spcPts val="0"/>
              </a:spcAft>
              <a:buNone/>
            </a:pPr>
            <a:r>
              <a:rPr i="1" lang="en-US" sz="1100"/>
              <a:t>sudo dhclient</a:t>
            </a:r>
            <a:endParaRPr i="1" sz="1100"/>
          </a:p>
          <a:p>
            <a:pPr indent="0" lvl="0" marL="0" rtl="0" algn="l">
              <a:spcBef>
                <a:spcPts val="0"/>
              </a:spcBef>
              <a:spcAft>
                <a:spcPts val="0"/>
              </a:spcAft>
              <a:buNone/>
            </a:pPr>
            <a:r>
              <a:t/>
            </a:r>
            <a:endParaRPr sz="1100"/>
          </a:p>
        </p:txBody>
      </p:sp>
      <p:pic>
        <p:nvPicPr>
          <p:cNvPr id="320" name="Google Shape;320;p37"/>
          <p:cNvPicPr preferRelativeResize="0"/>
          <p:nvPr/>
        </p:nvPicPr>
        <p:blipFill>
          <a:blip r:embed="rId3">
            <a:alphaModFix/>
          </a:blip>
          <a:stretch>
            <a:fillRect/>
          </a:stretch>
        </p:blipFill>
        <p:spPr>
          <a:xfrm>
            <a:off x="341538" y="3182375"/>
            <a:ext cx="8460924" cy="136084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800"/>
              <a:buNone/>
            </a:pPr>
            <a:r>
              <a:rPr lang="en-US"/>
              <a:t>Configure Networking - DNS</a:t>
            </a:r>
            <a:endParaRPr/>
          </a:p>
        </p:txBody>
      </p:sp>
      <p:sp>
        <p:nvSpPr>
          <p:cNvPr id="327" name="Google Shape;327;p3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28" name="Google Shape;328;p38"/>
          <p:cNvSpPr txBox="1"/>
          <p:nvPr/>
        </p:nvSpPr>
        <p:spPr>
          <a:xfrm>
            <a:off x="3694350" y="745513"/>
            <a:ext cx="5294100" cy="3986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100"/>
              <a:t>DNS Process</a:t>
            </a:r>
            <a:endParaRPr sz="1100"/>
          </a:p>
          <a:p>
            <a:pPr indent="-298450" lvl="0" marL="457200" rtl="0" algn="l">
              <a:spcBef>
                <a:spcPts val="0"/>
              </a:spcBef>
              <a:spcAft>
                <a:spcPts val="0"/>
              </a:spcAft>
              <a:buSzPts val="1100"/>
              <a:buChar char="❏"/>
            </a:pPr>
            <a:r>
              <a:rPr lang="en-US" sz="1100"/>
              <a:t>First our host asks, "Where is zergaw.com?", our local DNS server doesn't know so it goes and starts from the top of the funnel to ask the Root Servers. Keep in mind that our host is not making these requests to find zergaw.com directly, most users talk to a recursive DNS server provided by their ISPs and that server is then tasked to find the location of zergaw.com.</a:t>
            </a:r>
            <a:endParaRPr sz="1100"/>
          </a:p>
          <a:p>
            <a:pPr indent="-298450" lvl="0" marL="457200" rtl="0" algn="l">
              <a:spcBef>
                <a:spcPts val="0"/>
              </a:spcBef>
              <a:spcAft>
                <a:spcPts val="0"/>
              </a:spcAft>
              <a:buSzPts val="1100"/>
              <a:buChar char="❏"/>
            </a:pPr>
            <a:r>
              <a:rPr lang="en-US" sz="1100"/>
              <a:t>There are 13 Root Servers for the Internet, they are mirrored and distributed around the world to handle DNS requests for the Internet, so there are really hundreds of servers that are working, they are controlled by different organizations and they contain information about Top-Level Domains. Top-level domains are what you know as .org, .com, .net, etc addresses. So the Root Server doesn't know where zergaw.com is, so it tells us ask the .com Top-Level Domain DNS Server at an IP address it gives us.</a:t>
            </a:r>
            <a:endParaRPr sz="1100"/>
          </a:p>
          <a:p>
            <a:pPr indent="-298450" lvl="0" marL="457200" rtl="0" algn="l">
              <a:spcBef>
                <a:spcPts val="0"/>
              </a:spcBef>
              <a:spcAft>
                <a:spcPts val="0"/>
              </a:spcAft>
              <a:buSzPts val="1100"/>
              <a:buChar char="❏"/>
            </a:pPr>
            <a:r>
              <a:rPr lang="en-US" sz="1100"/>
              <a:t>So now we send another request to the name server that knows about ".com" addresses and asks if it knows where zergaw.com is? The TLD doesn't have the zergaw.com in their zone files, but it does see a record for the name server for zergaw.com. So it gives us the IP address of that name server and tells us to look there.</a:t>
            </a:r>
            <a:endParaRPr sz="1100"/>
          </a:p>
          <a:p>
            <a:pPr indent="-298450" lvl="0" marL="457200" rtl="0" algn="l">
              <a:spcBef>
                <a:spcPts val="0"/>
              </a:spcBef>
              <a:spcAft>
                <a:spcPts val="0"/>
              </a:spcAft>
              <a:buSzPts val="1100"/>
              <a:buChar char="❏"/>
            </a:pPr>
            <a:r>
              <a:rPr lang="en-US" sz="1100"/>
              <a:t>Now we send a final request to the DNS server that actually has the record we want. The name server sees that it has a zone file for zergaw.com and there is a resource record for 'www' for this host. It then gives us the IP address of this host and we can finally see some cats on the Internet.</a:t>
            </a:r>
            <a:endParaRPr sz="1100"/>
          </a:p>
        </p:txBody>
      </p:sp>
      <p:pic>
        <p:nvPicPr>
          <p:cNvPr id="329" name="Google Shape;329;p38"/>
          <p:cNvPicPr preferRelativeResize="0"/>
          <p:nvPr/>
        </p:nvPicPr>
        <p:blipFill>
          <a:blip r:embed="rId3">
            <a:alphaModFix/>
          </a:blip>
          <a:stretch>
            <a:fillRect/>
          </a:stretch>
        </p:blipFill>
        <p:spPr>
          <a:xfrm>
            <a:off x="67000" y="1560925"/>
            <a:ext cx="3741274" cy="2689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Configure Networking - DNS</a:t>
            </a:r>
            <a:endParaRPr/>
          </a:p>
        </p:txBody>
      </p:sp>
      <p:sp>
        <p:nvSpPr>
          <p:cNvPr id="336" name="Google Shape;336;p3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37" name="Google Shape;337;p39"/>
          <p:cNvSpPr txBox="1"/>
          <p:nvPr>
            <p:ph idx="1" type="body"/>
          </p:nvPr>
        </p:nvSpPr>
        <p:spPr>
          <a:xfrm>
            <a:off x="233550" y="757175"/>
            <a:ext cx="8568900" cy="227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100"/>
              <a:t>DNS</a:t>
            </a:r>
            <a:endParaRPr b="1" sz="1100"/>
          </a:p>
          <a:p>
            <a:pPr indent="-298450" lvl="0" marL="457200" rtl="0" algn="l">
              <a:spcBef>
                <a:spcPts val="0"/>
              </a:spcBef>
              <a:spcAft>
                <a:spcPts val="0"/>
              </a:spcAft>
              <a:buSzPts val="1100"/>
              <a:buChar char="❏"/>
            </a:pPr>
            <a:r>
              <a:rPr lang="en-US" sz="1100"/>
              <a:t>Before our machine actually hits DNS to do a query, it first looks locally on our machines.</a:t>
            </a:r>
            <a:endParaRPr sz="1100"/>
          </a:p>
          <a:p>
            <a:pPr indent="-298450" lvl="0" marL="457200" rtl="0" algn="l">
              <a:spcBef>
                <a:spcPts val="0"/>
              </a:spcBef>
              <a:spcAft>
                <a:spcPts val="0"/>
              </a:spcAft>
              <a:buSzPts val="1100"/>
              <a:buChar char="❏"/>
            </a:pPr>
            <a:r>
              <a:rPr lang="en-US" sz="1100"/>
              <a:t>The /etc/hosts file contains mappings of some hostnames to IP addresses. The fields are pretty self explanatory, there is one for the IP address, the hostname and then any alias's for the host.</a:t>
            </a:r>
            <a:endParaRPr sz="1100"/>
          </a:p>
          <a:p>
            <a:pPr indent="-298450" lvl="0" marL="457200" rtl="0" algn="l">
              <a:spcBef>
                <a:spcPts val="0"/>
              </a:spcBef>
              <a:spcAft>
                <a:spcPts val="0"/>
              </a:spcAft>
              <a:buSzPts val="1100"/>
              <a:buChar char="❏"/>
            </a:pPr>
            <a:r>
              <a:rPr lang="en-US" sz="1100"/>
              <a:t>The "name server lookup" tool is used to query name servers to find information about resource records. </a:t>
            </a:r>
            <a:endParaRPr sz="1100"/>
          </a:p>
          <a:p>
            <a:pPr indent="-298450" lvl="0" marL="457200" rtl="0" algn="l">
              <a:spcBef>
                <a:spcPts val="0"/>
              </a:spcBef>
              <a:spcAft>
                <a:spcPts val="0"/>
              </a:spcAft>
              <a:buSzPts val="1100"/>
              <a:buChar char="❏"/>
            </a:pPr>
            <a:r>
              <a:rPr lang="en-US" sz="1100"/>
              <a:t>Dig (domain information groper) is a powerful tool for getting information about DNS name servers, it is more flexible than nslookup and great for troubleshooting DNS issues.</a:t>
            </a:r>
            <a:endParaRPr sz="1100"/>
          </a:p>
        </p:txBody>
      </p:sp>
      <p:pic>
        <p:nvPicPr>
          <p:cNvPr id="338" name="Google Shape;338;p39"/>
          <p:cNvPicPr preferRelativeResize="0"/>
          <p:nvPr/>
        </p:nvPicPr>
        <p:blipFill>
          <a:blip r:embed="rId3">
            <a:alphaModFix/>
          </a:blip>
          <a:stretch>
            <a:fillRect/>
          </a:stretch>
        </p:blipFill>
        <p:spPr>
          <a:xfrm>
            <a:off x="1157175" y="3010550"/>
            <a:ext cx="3324225" cy="1362075"/>
          </a:xfrm>
          <a:prstGeom prst="rect">
            <a:avLst/>
          </a:prstGeom>
          <a:noFill/>
          <a:ln>
            <a:noFill/>
          </a:ln>
        </p:spPr>
      </p:pic>
      <p:pic>
        <p:nvPicPr>
          <p:cNvPr id="339" name="Google Shape;339;p39"/>
          <p:cNvPicPr preferRelativeResize="0"/>
          <p:nvPr/>
        </p:nvPicPr>
        <p:blipFill>
          <a:blip r:embed="rId4">
            <a:alphaModFix/>
          </a:blip>
          <a:stretch>
            <a:fillRect/>
          </a:stretch>
        </p:blipFill>
        <p:spPr>
          <a:xfrm>
            <a:off x="4956750" y="2787225"/>
            <a:ext cx="2765445" cy="1808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Core Linux Commands</a:t>
            </a:r>
            <a:endParaRPr/>
          </a:p>
        </p:txBody>
      </p:sp>
      <p:sp>
        <p:nvSpPr>
          <p:cNvPr id="346" name="Google Shape;346;p4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347" name="Google Shape;347;p40"/>
          <p:cNvGraphicFramePr/>
          <p:nvPr/>
        </p:nvGraphicFramePr>
        <p:xfrm>
          <a:off x="164325" y="792350"/>
          <a:ext cx="3000000" cy="3000000"/>
        </p:xfrm>
        <a:graphic>
          <a:graphicData uri="http://schemas.openxmlformats.org/drawingml/2006/table">
            <a:tbl>
              <a:tblPr>
                <a:noFill/>
                <a:tableStyleId>{A18C7766-8D44-4B25-8F5C-84C233681AFE}</a:tableStyleId>
              </a:tblPr>
              <a:tblGrid>
                <a:gridCol w="2018850"/>
                <a:gridCol w="6633350"/>
              </a:tblGrid>
              <a:tr h="255125">
                <a:tc>
                  <a:txBody>
                    <a:bodyPr/>
                    <a:lstStyle/>
                    <a:p>
                      <a:pPr indent="0" lvl="0" marL="0" rtl="0" algn="l">
                        <a:lnSpc>
                          <a:spcPct val="115000"/>
                        </a:lnSpc>
                        <a:spcBef>
                          <a:spcPts val="0"/>
                        </a:spcBef>
                        <a:spcAft>
                          <a:spcPts val="0"/>
                        </a:spcAft>
                        <a:buNone/>
                      </a:pPr>
                      <a:r>
                        <a:rPr lang="en-US" sz="1100">
                          <a:solidFill>
                            <a:srgbClr val="FFFFFF"/>
                          </a:solidFill>
                          <a:latin typeface="Roboto"/>
                          <a:ea typeface="Roboto"/>
                          <a:cs typeface="Roboto"/>
                          <a:sym typeface="Roboto"/>
                        </a:rPr>
                        <a:t>Command</a:t>
                      </a:r>
                      <a:endParaRPr sz="11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1100">
                          <a:solidFill>
                            <a:srgbClr val="FFFFFF"/>
                          </a:solidFill>
                          <a:latin typeface="Roboto"/>
                          <a:ea typeface="Roboto"/>
                          <a:cs typeface="Roboto"/>
                          <a:sym typeface="Roboto"/>
                        </a:rPr>
                        <a:t>Description</a:t>
                      </a:r>
                      <a:endParaRPr sz="11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r>
              <a:tr h="255125">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ls</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List files and directories in the current location.</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55125">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cd</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Change the current directory.</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55125">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pwd</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Print the current working directory.</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55125">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cp</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Copy files or directories.</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55125">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mv</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Move or rename a file or directory.</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55125">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rm</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Delete files or directories.</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55125">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mkdir</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Create a new directory.</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55125">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touch</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Create an empty file or update the timestamp.</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55125">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cat</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Display the content of a file.</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55125">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less</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View the file content one screen at a time.</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55125">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head</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Show the first few lines of a file.</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55125">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tail</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Show the last few lines of a file.</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55125">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echo</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Print text or variables to the terminal.</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55125">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grep</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Search for patterns in text.</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Core Linux Commands</a:t>
            </a:r>
            <a:endParaRPr/>
          </a:p>
        </p:txBody>
      </p:sp>
      <p:sp>
        <p:nvSpPr>
          <p:cNvPr id="354" name="Google Shape;354;p4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355" name="Google Shape;355;p41"/>
          <p:cNvGraphicFramePr/>
          <p:nvPr/>
        </p:nvGraphicFramePr>
        <p:xfrm>
          <a:off x="128150" y="716150"/>
          <a:ext cx="3000000" cy="3000000"/>
        </p:xfrm>
        <a:graphic>
          <a:graphicData uri="http://schemas.openxmlformats.org/drawingml/2006/table">
            <a:tbl>
              <a:tblPr>
                <a:noFill/>
                <a:tableStyleId>{A18C7766-8D44-4B25-8F5C-84C233681AFE}</a:tableStyleId>
              </a:tblPr>
              <a:tblGrid>
                <a:gridCol w="2041250"/>
                <a:gridCol w="6694725"/>
              </a:tblGrid>
              <a:tr h="219950">
                <a:tc>
                  <a:txBody>
                    <a:bodyPr/>
                    <a:lstStyle/>
                    <a:p>
                      <a:pPr indent="0" lvl="0" marL="0" rtl="0" algn="l">
                        <a:lnSpc>
                          <a:spcPct val="115000"/>
                        </a:lnSpc>
                        <a:spcBef>
                          <a:spcPts val="0"/>
                        </a:spcBef>
                        <a:spcAft>
                          <a:spcPts val="0"/>
                        </a:spcAft>
                        <a:buNone/>
                      </a:pPr>
                      <a:r>
                        <a:rPr lang="en-US" sz="1100">
                          <a:solidFill>
                            <a:srgbClr val="FFFFFF"/>
                          </a:solidFill>
                          <a:latin typeface="Roboto"/>
                          <a:ea typeface="Roboto"/>
                          <a:cs typeface="Roboto"/>
                          <a:sym typeface="Roboto"/>
                        </a:rPr>
                        <a:t>Command</a:t>
                      </a:r>
                      <a:endParaRPr sz="11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1100">
                          <a:solidFill>
                            <a:srgbClr val="FFFFFF"/>
                          </a:solidFill>
                          <a:latin typeface="Roboto"/>
                          <a:ea typeface="Roboto"/>
                          <a:cs typeface="Roboto"/>
                          <a:sym typeface="Roboto"/>
                        </a:rPr>
                        <a:t>Description</a:t>
                      </a:r>
                      <a:endParaRPr sz="11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r>
              <a:tr h="2199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find</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Search for files and directories recursively.</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199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chmod</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Change file or directory permissions.</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199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chown</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Change file or directory ownership.</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199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df</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Show disk space usage.</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199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du</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Show file/directory size.</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199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top</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Real-time view of system processes and resource usage.</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199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htop</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Enhanced version of top with a user-friendly interface</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199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ps</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List running processes.</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199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kill</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Send a signal to a process (often to terminate it).</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199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sudo</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Run a command with superuser (admin) privileges.</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199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apt</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Manage packages on Debian-based systems.</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199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dnf</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Manage packages on RHEL/Fedora systems.</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199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wget</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Download files from the internet.</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199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curl</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Transfer data to/from URLs (supports multiple protocols).</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199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man</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Display the manual for a command.</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199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history</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Show previously run commands.</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The Evolution of Linux: A Historical Journey</a:t>
            </a:r>
            <a:endParaRPr/>
          </a:p>
        </p:txBody>
      </p:sp>
      <p:sp>
        <p:nvSpPr>
          <p:cNvPr id="105" name="Google Shape;105;p1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06" name="Google Shape;106;p15"/>
          <p:cNvSpPr/>
          <p:nvPr/>
        </p:nvSpPr>
        <p:spPr>
          <a:xfrm>
            <a:off x="4564035" y="1090525"/>
            <a:ext cx="15600" cy="3376500"/>
          </a:xfrm>
          <a:prstGeom prst="roundRect">
            <a:avLst>
              <a:gd fmla="val 746376" name="adj"/>
            </a:avLst>
          </a:prstGeom>
          <a:solidFill>
            <a:srgbClr val="C1C3D0"/>
          </a:solidFill>
          <a:ln>
            <a:noFill/>
          </a:ln>
        </p:spPr>
        <p:txBody>
          <a:bodyPr anchorCtr="0" anchor="ctr" bIns="62675" lIns="62675" spcFirstLastPara="1" rIns="62675" wrap="square" tIns="62675">
            <a:noAutofit/>
          </a:bodyPr>
          <a:lstStyle/>
          <a:p>
            <a:pPr indent="0" lvl="0" marL="0" rtl="0" algn="l">
              <a:spcBef>
                <a:spcPts val="0"/>
              </a:spcBef>
              <a:spcAft>
                <a:spcPts val="0"/>
              </a:spcAft>
              <a:buNone/>
            </a:pPr>
            <a:r>
              <a:t/>
            </a:r>
            <a:endParaRPr/>
          </a:p>
        </p:txBody>
      </p:sp>
      <p:sp>
        <p:nvSpPr>
          <p:cNvPr id="107" name="Google Shape;107;p15"/>
          <p:cNvSpPr/>
          <p:nvPr/>
        </p:nvSpPr>
        <p:spPr>
          <a:xfrm>
            <a:off x="4051381" y="1228914"/>
            <a:ext cx="390000" cy="15600"/>
          </a:xfrm>
          <a:prstGeom prst="roundRect">
            <a:avLst>
              <a:gd fmla="val 746376" name="adj"/>
            </a:avLst>
          </a:prstGeom>
          <a:solidFill>
            <a:srgbClr val="C1C3D0"/>
          </a:solidFill>
          <a:ln>
            <a:noFill/>
          </a:ln>
        </p:spPr>
        <p:txBody>
          <a:bodyPr anchorCtr="0" anchor="ctr" bIns="62675" lIns="62675" spcFirstLastPara="1" rIns="62675" wrap="square" tIns="62675">
            <a:noAutofit/>
          </a:bodyPr>
          <a:lstStyle/>
          <a:p>
            <a:pPr indent="0" lvl="0" marL="0" rtl="0" algn="l">
              <a:spcBef>
                <a:spcPts val="0"/>
              </a:spcBef>
              <a:spcAft>
                <a:spcPts val="0"/>
              </a:spcAft>
              <a:buNone/>
            </a:pPr>
            <a:r>
              <a:t/>
            </a:r>
            <a:endParaRPr/>
          </a:p>
        </p:txBody>
      </p:sp>
      <p:sp>
        <p:nvSpPr>
          <p:cNvPr id="108" name="Google Shape;108;p15"/>
          <p:cNvSpPr/>
          <p:nvPr/>
        </p:nvSpPr>
        <p:spPr>
          <a:xfrm>
            <a:off x="4425645" y="1090525"/>
            <a:ext cx="292500" cy="292500"/>
          </a:xfrm>
          <a:prstGeom prst="roundRect">
            <a:avLst>
              <a:gd fmla="val 40007" name="adj"/>
            </a:avLst>
          </a:prstGeom>
          <a:solidFill>
            <a:srgbClr val="EEEFF5"/>
          </a:solidFill>
          <a:ln>
            <a:noFill/>
          </a:ln>
          <a:effectLst>
            <a:outerShdw blurRad="32223" rotWithShape="0" algn="bl" dir="13500000" dist="15676">
              <a:srgbClr val="FFFFFF">
                <a:alpha val="69800"/>
              </a:srgbClr>
            </a:outerShdw>
          </a:effectLst>
        </p:spPr>
        <p:txBody>
          <a:bodyPr anchorCtr="0" anchor="ctr" bIns="62675" lIns="62675" spcFirstLastPara="1" rIns="62675" wrap="square" tIns="62675">
            <a:noAutofit/>
          </a:bodyPr>
          <a:lstStyle/>
          <a:p>
            <a:pPr indent="0" lvl="0" marL="0" rtl="0" algn="l">
              <a:spcBef>
                <a:spcPts val="0"/>
              </a:spcBef>
              <a:spcAft>
                <a:spcPts val="0"/>
              </a:spcAft>
              <a:buNone/>
            </a:pPr>
            <a:r>
              <a:t/>
            </a:r>
            <a:endParaRPr/>
          </a:p>
        </p:txBody>
      </p:sp>
      <p:sp>
        <p:nvSpPr>
          <p:cNvPr id="109" name="Google Shape;109;p15"/>
          <p:cNvSpPr/>
          <p:nvPr/>
        </p:nvSpPr>
        <p:spPr>
          <a:xfrm>
            <a:off x="4469244" y="1108487"/>
            <a:ext cx="205200" cy="256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611"/>
              <a:buFont typeface="Barlow"/>
              <a:buNone/>
            </a:pPr>
            <a:r>
              <a:rPr b="1" i="0" lang="en-US" sz="1611" u="none" cap="none" strike="noStrike">
                <a:solidFill>
                  <a:srgbClr val="272525"/>
                </a:solidFill>
                <a:latin typeface="Barlow"/>
                <a:ea typeface="Barlow"/>
                <a:cs typeface="Barlow"/>
                <a:sym typeface="Barlow"/>
              </a:rPr>
              <a:t>1</a:t>
            </a:r>
            <a:endParaRPr b="0" i="0" sz="1611" u="none" cap="none" strike="noStrike"/>
          </a:p>
        </p:txBody>
      </p:sp>
      <p:sp>
        <p:nvSpPr>
          <p:cNvPr id="110" name="Google Shape;110;p15"/>
          <p:cNvSpPr/>
          <p:nvPr/>
        </p:nvSpPr>
        <p:spPr>
          <a:xfrm>
            <a:off x="2211408" y="1135185"/>
            <a:ext cx="1710300" cy="213600"/>
          </a:xfrm>
          <a:prstGeom prst="rect">
            <a:avLst/>
          </a:prstGeom>
          <a:noFill/>
          <a:ln>
            <a:noFill/>
          </a:ln>
        </p:spPr>
        <p:txBody>
          <a:bodyPr anchorCtr="0" anchor="t" bIns="0" lIns="0" spcFirstLastPara="1" rIns="0" wrap="square" tIns="0">
            <a:noAutofit/>
          </a:bodyPr>
          <a:lstStyle/>
          <a:p>
            <a:pPr indent="0" lvl="0" marL="0" marR="0" rtl="0" algn="r">
              <a:lnSpc>
                <a:spcPct val="125641"/>
              </a:lnSpc>
              <a:spcBef>
                <a:spcPts val="0"/>
              </a:spcBef>
              <a:spcAft>
                <a:spcPts val="0"/>
              </a:spcAft>
              <a:buClr>
                <a:srgbClr val="272525"/>
              </a:buClr>
              <a:buSzPts val="1337"/>
              <a:buFont typeface="Barlow"/>
              <a:buNone/>
            </a:pPr>
            <a:r>
              <a:rPr b="1" i="0" lang="en-US" sz="1337" u="none" cap="none" strike="noStrike">
                <a:solidFill>
                  <a:srgbClr val="272525"/>
                </a:solidFill>
                <a:latin typeface="Barlow"/>
                <a:ea typeface="Barlow"/>
                <a:cs typeface="Barlow"/>
                <a:sym typeface="Barlow"/>
              </a:rPr>
              <a:t>1969: UNIX Emerges</a:t>
            </a:r>
            <a:endParaRPr b="0" i="0" sz="1337" u="none" cap="none" strike="noStrike"/>
          </a:p>
        </p:txBody>
      </p:sp>
      <p:sp>
        <p:nvSpPr>
          <p:cNvPr id="111" name="Google Shape;111;p15"/>
          <p:cNvSpPr/>
          <p:nvPr/>
        </p:nvSpPr>
        <p:spPr>
          <a:xfrm>
            <a:off x="75550" y="1426905"/>
            <a:ext cx="3846600" cy="831900"/>
          </a:xfrm>
          <a:prstGeom prst="rect">
            <a:avLst/>
          </a:prstGeom>
          <a:noFill/>
          <a:ln>
            <a:noFill/>
          </a:ln>
        </p:spPr>
        <p:txBody>
          <a:bodyPr anchorCtr="0" anchor="t" bIns="0" lIns="0" spcFirstLastPara="1" rIns="0" wrap="square" tIns="0">
            <a:noAutofit/>
          </a:bodyPr>
          <a:lstStyle/>
          <a:p>
            <a:pPr indent="0" lvl="0" marL="0" marR="0" rtl="0" algn="r">
              <a:lnSpc>
                <a:spcPct val="162069"/>
              </a:lnSpc>
              <a:spcBef>
                <a:spcPts val="0"/>
              </a:spcBef>
              <a:spcAft>
                <a:spcPts val="0"/>
              </a:spcAft>
              <a:buClr>
                <a:srgbClr val="272525"/>
              </a:buClr>
              <a:buSzPts val="994"/>
              <a:buFont typeface="Montserrat"/>
              <a:buNone/>
            </a:pPr>
            <a:r>
              <a:rPr b="0" i="0" lang="en-US" sz="994" u="none" cap="none" strike="noStrike">
                <a:solidFill>
                  <a:srgbClr val="272525"/>
                </a:solidFill>
                <a:latin typeface="Montserrat"/>
                <a:ea typeface="Montserrat"/>
                <a:cs typeface="Montserrat"/>
                <a:sym typeface="Montserrat"/>
              </a:rPr>
              <a:t>Developed by Ken Thompson and Dennis Ritchie at Bell Labs, UNIX laid the foundational concepts for modern operating systems, including its modular design and command-line interface.</a:t>
            </a:r>
            <a:endParaRPr b="0" i="0" sz="994" u="none" cap="none" strike="noStrike"/>
          </a:p>
        </p:txBody>
      </p:sp>
      <p:sp>
        <p:nvSpPr>
          <p:cNvPr id="112" name="Google Shape;112;p15"/>
          <p:cNvSpPr/>
          <p:nvPr/>
        </p:nvSpPr>
        <p:spPr>
          <a:xfrm>
            <a:off x="4702425" y="2008876"/>
            <a:ext cx="390000" cy="15600"/>
          </a:xfrm>
          <a:prstGeom prst="roundRect">
            <a:avLst>
              <a:gd fmla="val 746376" name="adj"/>
            </a:avLst>
          </a:prstGeom>
          <a:solidFill>
            <a:srgbClr val="C1C3D0"/>
          </a:solidFill>
          <a:ln>
            <a:noFill/>
          </a:ln>
        </p:spPr>
        <p:txBody>
          <a:bodyPr anchorCtr="0" anchor="ctr" bIns="62675" lIns="62675" spcFirstLastPara="1" rIns="62675" wrap="square" tIns="62675">
            <a:noAutofit/>
          </a:bodyPr>
          <a:lstStyle/>
          <a:p>
            <a:pPr indent="0" lvl="0" marL="0" rtl="0" algn="l">
              <a:spcBef>
                <a:spcPts val="0"/>
              </a:spcBef>
              <a:spcAft>
                <a:spcPts val="0"/>
              </a:spcAft>
              <a:buNone/>
            </a:pPr>
            <a:r>
              <a:t/>
            </a:r>
            <a:endParaRPr/>
          </a:p>
        </p:txBody>
      </p:sp>
      <p:sp>
        <p:nvSpPr>
          <p:cNvPr id="113" name="Google Shape;113;p15"/>
          <p:cNvSpPr/>
          <p:nvPr/>
        </p:nvSpPr>
        <p:spPr>
          <a:xfrm>
            <a:off x="4425645" y="1870486"/>
            <a:ext cx="292500" cy="292500"/>
          </a:xfrm>
          <a:prstGeom prst="roundRect">
            <a:avLst>
              <a:gd fmla="val 40007" name="adj"/>
            </a:avLst>
          </a:prstGeom>
          <a:solidFill>
            <a:srgbClr val="EEEFF5"/>
          </a:solidFill>
          <a:ln>
            <a:noFill/>
          </a:ln>
          <a:effectLst>
            <a:outerShdw blurRad="32223" rotWithShape="0" algn="bl" dir="13500000" dist="15676">
              <a:srgbClr val="FFFFFF">
                <a:alpha val="69800"/>
              </a:srgbClr>
            </a:outerShdw>
          </a:effectLst>
        </p:spPr>
        <p:txBody>
          <a:bodyPr anchorCtr="0" anchor="ctr" bIns="62675" lIns="62675" spcFirstLastPara="1" rIns="62675" wrap="square" tIns="62675">
            <a:noAutofit/>
          </a:bodyPr>
          <a:lstStyle/>
          <a:p>
            <a:pPr indent="0" lvl="0" marL="0" rtl="0" algn="l">
              <a:spcBef>
                <a:spcPts val="0"/>
              </a:spcBef>
              <a:spcAft>
                <a:spcPts val="0"/>
              </a:spcAft>
              <a:buNone/>
            </a:pPr>
            <a:r>
              <a:t/>
            </a:r>
            <a:endParaRPr/>
          </a:p>
        </p:txBody>
      </p:sp>
      <p:sp>
        <p:nvSpPr>
          <p:cNvPr id="114" name="Google Shape;114;p15"/>
          <p:cNvSpPr/>
          <p:nvPr/>
        </p:nvSpPr>
        <p:spPr>
          <a:xfrm>
            <a:off x="4469244" y="1888449"/>
            <a:ext cx="205200" cy="256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611"/>
              <a:buFont typeface="Barlow"/>
              <a:buNone/>
            </a:pPr>
            <a:r>
              <a:rPr b="1" i="0" lang="en-US" sz="1611" u="none" cap="none" strike="noStrike">
                <a:solidFill>
                  <a:srgbClr val="272525"/>
                </a:solidFill>
                <a:latin typeface="Barlow"/>
                <a:ea typeface="Barlow"/>
                <a:cs typeface="Barlow"/>
                <a:sym typeface="Barlow"/>
              </a:rPr>
              <a:t>2</a:t>
            </a:r>
            <a:endParaRPr b="0" i="0" sz="1611" u="none" cap="none" strike="noStrike"/>
          </a:p>
        </p:txBody>
      </p:sp>
      <p:sp>
        <p:nvSpPr>
          <p:cNvPr id="115" name="Google Shape;115;p15"/>
          <p:cNvSpPr/>
          <p:nvPr/>
        </p:nvSpPr>
        <p:spPr>
          <a:xfrm>
            <a:off x="5221857" y="1915146"/>
            <a:ext cx="1710300" cy="2136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272525"/>
              </a:buClr>
              <a:buSzPts val="1337"/>
              <a:buFont typeface="Barlow"/>
              <a:buNone/>
            </a:pPr>
            <a:r>
              <a:rPr b="1" i="0" lang="en-US" sz="1337" u="none" cap="none" strike="noStrike">
                <a:solidFill>
                  <a:srgbClr val="272525"/>
                </a:solidFill>
                <a:latin typeface="Barlow"/>
                <a:ea typeface="Barlow"/>
                <a:cs typeface="Barlow"/>
                <a:sym typeface="Barlow"/>
              </a:rPr>
              <a:t>1983: The GNU Project</a:t>
            </a:r>
            <a:endParaRPr b="0" i="0" sz="1337" u="none" cap="none" strike="noStrike"/>
          </a:p>
        </p:txBody>
      </p:sp>
      <p:sp>
        <p:nvSpPr>
          <p:cNvPr id="116" name="Google Shape;116;p15"/>
          <p:cNvSpPr/>
          <p:nvPr/>
        </p:nvSpPr>
        <p:spPr>
          <a:xfrm>
            <a:off x="5221857" y="2206866"/>
            <a:ext cx="3846600" cy="8319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272525"/>
              </a:buClr>
              <a:buSzPts val="994"/>
              <a:buFont typeface="Montserrat"/>
              <a:buNone/>
            </a:pPr>
            <a:r>
              <a:rPr b="0" i="0" lang="en-US" sz="994" u="none" cap="none" strike="noStrike">
                <a:solidFill>
                  <a:srgbClr val="272525"/>
                </a:solidFill>
                <a:latin typeface="Montserrat"/>
                <a:ea typeface="Montserrat"/>
                <a:cs typeface="Montserrat"/>
                <a:sym typeface="Montserrat"/>
              </a:rPr>
              <a:t>Richard Stallman initiated the GNU Project with the goal of creating a free and open-source UNIX-like operating system. This project fostered many essential tools and utilities that are integral to Linux today.</a:t>
            </a:r>
            <a:endParaRPr b="0" i="0" sz="994" u="none" cap="none" strike="noStrike"/>
          </a:p>
        </p:txBody>
      </p:sp>
      <p:sp>
        <p:nvSpPr>
          <p:cNvPr id="117" name="Google Shape;117;p15"/>
          <p:cNvSpPr/>
          <p:nvPr/>
        </p:nvSpPr>
        <p:spPr>
          <a:xfrm>
            <a:off x="4051381" y="2722949"/>
            <a:ext cx="390000" cy="15600"/>
          </a:xfrm>
          <a:prstGeom prst="roundRect">
            <a:avLst>
              <a:gd fmla="val 746376" name="adj"/>
            </a:avLst>
          </a:prstGeom>
          <a:solidFill>
            <a:srgbClr val="C1C3D0"/>
          </a:solidFill>
          <a:ln>
            <a:noFill/>
          </a:ln>
        </p:spPr>
        <p:txBody>
          <a:bodyPr anchorCtr="0" anchor="ctr" bIns="62675" lIns="62675" spcFirstLastPara="1" rIns="62675" wrap="square" tIns="62675">
            <a:noAutofit/>
          </a:bodyPr>
          <a:lstStyle/>
          <a:p>
            <a:pPr indent="0" lvl="0" marL="0" rtl="0" algn="l">
              <a:spcBef>
                <a:spcPts val="0"/>
              </a:spcBef>
              <a:spcAft>
                <a:spcPts val="0"/>
              </a:spcAft>
              <a:buNone/>
            </a:pPr>
            <a:r>
              <a:t/>
            </a:r>
            <a:endParaRPr/>
          </a:p>
        </p:txBody>
      </p:sp>
      <p:sp>
        <p:nvSpPr>
          <p:cNvPr id="118" name="Google Shape;118;p15"/>
          <p:cNvSpPr/>
          <p:nvPr/>
        </p:nvSpPr>
        <p:spPr>
          <a:xfrm>
            <a:off x="4425645" y="2584560"/>
            <a:ext cx="292500" cy="292500"/>
          </a:xfrm>
          <a:prstGeom prst="roundRect">
            <a:avLst>
              <a:gd fmla="val 40007" name="adj"/>
            </a:avLst>
          </a:prstGeom>
          <a:solidFill>
            <a:srgbClr val="EEEFF5"/>
          </a:solidFill>
          <a:ln>
            <a:noFill/>
          </a:ln>
          <a:effectLst>
            <a:outerShdw blurRad="32223" rotWithShape="0" algn="bl" dir="13500000" dist="15676">
              <a:srgbClr val="FFFFFF">
                <a:alpha val="69800"/>
              </a:srgbClr>
            </a:outerShdw>
          </a:effectLst>
        </p:spPr>
        <p:txBody>
          <a:bodyPr anchorCtr="0" anchor="ctr" bIns="62675" lIns="62675" spcFirstLastPara="1" rIns="62675" wrap="square" tIns="62675">
            <a:noAutofit/>
          </a:bodyPr>
          <a:lstStyle/>
          <a:p>
            <a:pPr indent="0" lvl="0" marL="0" rtl="0" algn="l">
              <a:spcBef>
                <a:spcPts val="0"/>
              </a:spcBef>
              <a:spcAft>
                <a:spcPts val="0"/>
              </a:spcAft>
              <a:buNone/>
            </a:pPr>
            <a:r>
              <a:t/>
            </a:r>
            <a:endParaRPr/>
          </a:p>
        </p:txBody>
      </p:sp>
      <p:sp>
        <p:nvSpPr>
          <p:cNvPr id="119" name="Google Shape;119;p15"/>
          <p:cNvSpPr/>
          <p:nvPr/>
        </p:nvSpPr>
        <p:spPr>
          <a:xfrm>
            <a:off x="4469244" y="2602521"/>
            <a:ext cx="205200" cy="256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611"/>
              <a:buFont typeface="Barlow"/>
              <a:buNone/>
            </a:pPr>
            <a:r>
              <a:rPr b="1" i="0" lang="en-US" sz="1611" u="none" cap="none" strike="noStrike">
                <a:solidFill>
                  <a:srgbClr val="272525"/>
                </a:solidFill>
                <a:latin typeface="Barlow"/>
                <a:ea typeface="Barlow"/>
                <a:cs typeface="Barlow"/>
                <a:sym typeface="Barlow"/>
              </a:rPr>
              <a:t>3</a:t>
            </a:r>
            <a:endParaRPr b="0" i="0" sz="1611" u="none" cap="none" strike="noStrike"/>
          </a:p>
        </p:txBody>
      </p:sp>
      <p:sp>
        <p:nvSpPr>
          <p:cNvPr id="120" name="Google Shape;120;p15"/>
          <p:cNvSpPr/>
          <p:nvPr/>
        </p:nvSpPr>
        <p:spPr>
          <a:xfrm>
            <a:off x="2175402" y="2629220"/>
            <a:ext cx="1746600" cy="213600"/>
          </a:xfrm>
          <a:prstGeom prst="rect">
            <a:avLst/>
          </a:prstGeom>
          <a:noFill/>
          <a:ln>
            <a:noFill/>
          </a:ln>
        </p:spPr>
        <p:txBody>
          <a:bodyPr anchorCtr="0" anchor="t" bIns="0" lIns="0" spcFirstLastPara="1" rIns="0" wrap="square" tIns="0">
            <a:noAutofit/>
          </a:bodyPr>
          <a:lstStyle/>
          <a:p>
            <a:pPr indent="0" lvl="0" marL="0" marR="0" rtl="0" algn="r">
              <a:lnSpc>
                <a:spcPct val="125641"/>
              </a:lnSpc>
              <a:spcBef>
                <a:spcPts val="0"/>
              </a:spcBef>
              <a:spcAft>
                <a:spcPts val="0"/>
              </a:spcAft>
              <a:buClr>
                <a:srgbClr val="272525"/>
              </a:buClr>
              <a:buSzPts val="1337"/>
              <a:buFont typeface="Barlow"/>
              <a:buNone/>
            </a:pPr>
            <a:r>
              <a:rPr b="1" i="0" lang="en-US" sz="1337" u="none" cap="none" strike="noStrike">
                <a:solidFill>
                  <a:srgbClr val="272525"/>
                </a:solidFill>
                <a:latin typeface="Barlow"/>
                <a:ea typeface="Barlow"/>
                <a:cs typeface="Barlow"/>
                <a:sym typeface="Barlow"/>
              </a:rPr>
              <a:t>1991: Linux Kernel Birth</a:t>
            </a:r>
            <a:endParaRPr b="0" i="0" sz="1337" u="none" cap="none" strike="noStrike"/>
          </a:p>
        </p:txBody>
      </p:sp>
      <p:sp>
        <p:nvSpPr>
          <p:cNvPr id="121" name="Google Shape;121;p15"/>
          <p:cNvSpPr/>
          <p:nvPr/>
        </p:nvSpPr>
        <p:spPr>
          <a:xfrm>
            <a:off x="75550" y="2920940"/>
            <a:ext cx="3846600" cy="831900"/>
          </a:xfrm>
          <a:prstGeom prst="rect">
            <a:avLst/>
          </a:prstGeom>
          <a:noFill/>
          <a:ln>
            <a:noFill/>
          </a:ln>
        </p:spPr>
        <p:txBody>
          <a:bodyPr anchorCtr="0" anchor="t" bIns="0" lIns="0" spcFirstLastPara="1" rIns="0" wrap="square" tIns="0">
            <a:noAutofit/>
          </a:bodyPr>
          <a:lstStyle/>
          <a:p>
            <a:pPr indent="0" lvl="0" marL="0" marR="0" rtl="0" algn="r">
              <a:lnSpc>
                <a:spcPct val="162069"/>
              </a:lnSpc>
              <a:spcBef>
                <a:spcPts val="0"/>
              </a:spcBef>
              <a:spcAft>
                <a:spcPts val="0"/>
              </a:spcAft>
              <a:buClr>
                <a:srgbClr val="272525"/>
              </a:buClr>
              <a:buSzPts val="994"/>
              <a:buFont typeface="Montserrat"/>
              <a:buNone/>
            </a:pPr>
            <a:r>
              <a:rPr b="0" i="0" lang="en-US" sz="994" u="none" cap="none" strike="noStrike">
                <a:solidFill>
                  <a:srgbClr val="272525"/>
                </a:solidFill>
                <a:latin typeface="Montserrat"/>
                <a:ea typeface="Montserrat"/>
                <a:cs typeface="Montserrat"/>
                <a:sym typeface="Montserrat"/>
              </a:rPr>
              <a:t>Linus Torvalds, a Finnish student, began developing the Linux kernel, inspired by Minix. He released the source code under the GNU General Public License, leading to its widespread adoption and collaborative development.</a:t>
            </a:r>
            <a:endParaRPr b="0" i="0" sz="994" u="none" cap="none" strike="noStrike"/>
          </a:p>
        </p:txBody>
      </p:sp>
      <p:sp>
        <p:nvSpPr>
          <p:cNvPr id="122" name="Google Shape;122;p15"/>
          <p:cNvSpPr/>
          <p:nvPr/>
        </p:nvSpPr>
        <p:spPr>
          <a:xfrm>
            <a:off x="4702425" y="3437022"/>
            <a:ext cx="390000" cy="15600"/>
          </a:xfrm>
          <a:prstGeom prst="roundRect">
            <a:avLst>
              <a:gd fmla="val 746376" name="adj"/>
            </a:avLst>
          </a:prstGeom>
          <a:solidFill>
            <a:srgbClr val="C1C3D0"/>
          </a:solidFill>
          <a:ln>
            <a:noFill/>
          </a:ln>
        </p:spPr>
        <p:txBody>
          <a:bodyPr anchorCtr="0" anchor="ctr" bIns="62675" lIns="62675" spcFirstLastPara="1" rIns="62675" wrap="square" tIns="62675">
            <a:noAutofit/>
          </a:bodyPr>
          <a:lstStyle/>
          <a:p>
            <a:pPr indent="0" lvl="0" marL="0" rtl="0" algn="l">
              <a:spcBef>
                <a:spcPts val="0"/>
              </a:spcBef>
              <a:spcAft>
                <a:spcPts val="0"/>
              </a:spcAft>
              <a:buNone/>
            </a:pPr>
            <a:r>
              <a:t/>
            </a:r>
            <a:endParaRPr/>
          </a:p>
        </p:txBody>
      </p:sp>
      <p:sp>
        <p:nvSpPr>
          <p:cNvPr id="123" name="Google Shape;123;p15"/>
          <p:cNvSpPr/>
          <p:nvPr/>
        </p:nvSpPr>
        <p:spPr>
          <a:xfrm>
            <a:off x="4425645" y="3298633"/>
            <a:ext cx="292500" cy="292500"/>
          </a:xfrm>
          <a:prstGeom prst="roundRect">
            <a:avLst>
              <a:gd fmla="val 40007" name="adj"/>
            </a:avLst>
          </a:prstGeom>
          <a:solidFill>
            <a:srgbClr val="EEEFF5"/>
          </a:solidFill>
          <a:ln>
            <a:noFill/>
          </a:ln>
          <a:effectLst>
            <a:outerShdw blurRad="32223" rotWithShape="0" algn="bl" dir="13500000" dist="15676">
              <a:srgbClr val="FFFFFF">
                <a:alpha val="69800"/>
              </a:srgbClr>
            </a:outerShdw>
          </a:effectLst>
        </p:spPr>
        <p:txBody>
          <a:bodyPr anchorCtr="0" anchor="ctr" bIns="62675" lIns="62675" spcFirstLastPara="1" rIns="62675" wrap="square" tIns="62675">
            <a:noAutofit/>
          </a:bodyPr>
          <a:lstStyle/>
          <a:p>
            <a:pPr indent="0" lvl="0" marL="0" rtl="0" algn="l">
              <a:spcBef>
                <a:spcPts val="0"/>
              </a:spcBef>
              <a:spcAft>
                <a:spcPts val="0"/>
              </a:spcAft>
              <a:buNone/>
            </a:pPr>
            <a:r>
              <a:t/>
            </a:r>
            <a:endParaRPr/>
          </a:p>
        </p:txBody>
      </p:sp>
      <p:sp>
        <p:nvSpPr>
          <p:cNvPr id="124" name="Google Shape;124;p15"/>
          <p:cNvSpPr/>
          <p:nvPr/>
        </p:nvSpPr>
        <p:spPr>
          <a:xfrm>
            <a:off x="4469244" y="3316595"/>
            <a:ext cx="205200" cy="256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611"/>
              <a:buFont typeface="Barlow"/>
              <a:buNone/>
            </a:pPr>
            <a:r>
              <a:rPr b="1" i="0" lang="en-US" sz="1611" u="none" cap="none" strike="noStrike">
                <a:solidFill>
                  <a:srgbClr val="272525"/>
                </a:solidFill>
                <a:latin typeface="Barlow"/>
                <a:ea typeface="Barlow"/>
                <a:cs typeface="Barlow"/>
                <a:sym typeface="Barlow"/>
              </a:rPr>
              <a:t>4</a:t>
            </a:r>
            <a:endParaRPr b="0" i="0" sz="1611" u="none" cap="none" strike="noStrike"/>
          </a:p>
        </p:txBody>
      </p:sp>
      <p:sp>
        <p:nvSpPr>
          <p:cNvPr id="125" name="Google Shape;125;p15"/>
          <p:cNvSpPr/>
          <p:nvPr/>
        </p:nvSpPr>
        <p:spPr>
          <a:xfrm>
            <a:off x="5221857" y="3343293"/>
            <a:ext cx="1727700" cy="2136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272525"/>
              </a:buClr>
              <a:buSzPts val="1337"/>
              <a:buFont typeface="Barlow"/>
              <a:buNone/>
            </a:pPr>
            <a:r>
              <a:rPr b="1" i="0" lang="en-US" sz="1337" u="none" cap="none" strike="noStrike">
                <a:solidFill>
                  <a:srgbClr val="272525"/>
                </a:solidFill>
                <a:latin typeface="Barlow"/>
                <a:ea typeface="Barlow"/>
                <a:cs typeface="Barlow"/>
                <a:sym typeface="Barlow"/>
              </a:rPr>
              <a:t>Present: Global Impact</a:t>
            </a:r>
            <a:endParaRPr b="0" i="0" sz="1337" u="none" cap="none" strike="noStrike"/>
          </a:p>
        </p:txBody>
      </p:sp>
      <p:sp>
        <p:nvSpPr>
          <p:cNvPr id="126" name="Google Shape;126;p15"/>
          <p:cNvSpPr/>
          <p:nvPr/>
        </p:nvSpPr>
        <p:spPr>
          <a:xfrm>
            <a:off x="5221857" y="3635014"/>
            <a:ext cx="3846600" cy="8319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272525"/>
              </a:buClr>
              <a:buSzPts val="994"/>
              <a:buFont typeface="Montserrat"/>
              <a:buNone/>
            </a:pPr>
            <a:r>
              <a:rPr b="0" i="0" lang="en-US" sz="994" u="none" cap="none" strike="noStrike">
                <a:solidFill>
                  <a:srgbClr val="272525"/>
                </a:solidFill>
                <a:latin typeface="Montserrat"/>
                <a:ea typeface="Montserrat"/>
                <a:cs typeface="Montserrat"/>
                <a:sym typeface="Montserrat"/>
              </a:rPr>
              <a:t>Linux has grown into a dominant force in server environments, embedded systems, and supercomputing, powering a vast array of technologies worldwide due to its stability, security, and flexibility.</a:t>
            </a:r>
            <a:endParaRPr b="0" i="0" sz="994" u="none" cap="none" strike="noStrike"/>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Configuring SSH</a:t>
            </a:r>
            <a:endParaRPr/>
          </a:p>
        </p:txBody>
      </p:sp>
      <p:sp>
        <p:nvSpPr>
          <p:cNvPr id="362" name="Google Shape;362;p4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63" name="Google Shape;363;p42"/>
          <p:cNvSpPr txBox="1"/>
          <p:nvPr>
            <p:ph idx="1" type="body"/>
          </p:nvPr>
        </p:nvSpPr>
        <p:spPr>
          <a:xfrm>
            <a:off x="3768300" y="818925"/>
            <a:ext cx="5375700" cy="3840600"/>
          </a:xfrm>
          <a:prstGeom prst="rect">
            <a:avLst/>
          </a:prstGeom>
          <a:noFill/>
          <a:ln>
            <a:noFill/>
          </a:ln>
        </p:spPr>
        <p:txBody>
          <a:bodyPr anchorCtr="0" anchor="ctr" bIns="91425" lIns="91425" spcFirstLastPara="1" rIns="91425" wrap="square" tIns="91425">
            <a:noAutofit/>
          </a:bodyPr>
          <a:lstStyle/>
          <a:p>
            <a:pPr indent="-311150" lvl="0" marL="457200" rtl="0" algn="l">
              <a:spcBef>
                <a:spcPts val="0"/>
              </a:spcBef>
              <a:spcAft>
                <a:spcPts val="0"/>
              </a:spcAft>
              <a:buSzPts val="1300"/>
              <a:buChar char="❏"/>
            </a:pPr>
            <a:r>
              <a:rPr lang="en-US" sz="1300"/>
              <a:t>Enter the following command to install the OpenSSH service:</a:t>
            </a:r>
            <a:endParaRPr sz="1300"/>
          </a:p>
          <a:p>
            <a:pPr indent="0" lvl="0" marL="114300" rtl="0" algn="l">
              <a:spcBef>
                <a:spcPts val="0"/>
              </a:spcBef>
              <a:spcAft>
                <a:spcPts val="0"/>
              </a:spcAft>
              <a:buNone/>
            </a:pPr>
            <a:r>
              <a:rPr lang="en-US" sz="1300"/>
              <a:t>sudo apt install openssh-server -y</a:t>
            </a:r>
            <a:endParaRPr sz="1300"/>
          </a:p>
          <a:p>
            <a:pPr indent="-311150" lvl="0" marL="457200" rtl="0" algn="l">
              <a:spcBef>
                <a:spcPts val="0"/>
              </a:spcBef>
              <a:spcAft>
                <a:spcPts val="0"/>
              </a:spcAft>
              <a:buSzPts val="1300"/>
              <a:buChar char="❏"/>
            </a:pPr>
            <a:r>
              <a:rPr lang="en-US" sz="1300"/>
              <a:t>Default SSH settings may leave a server vulnerable to brute-force attacks or scanning bots. To improve security, users can customize SSH settings in the /etc/ssh/sshd_config file, including:</a:t>
            </a:r>
            <a:endParaRPr sz="1300"/>
          </a:p>
          <a:p>
            <a:pPr indent="-311150" lvl="1" marL="914400" rtl="0" algn="l">
              <a:spcBef>
                <a:spcPts val="0"/>
              </a:spcBef>
              <a:spcAft>
                <a:spcPts val="0"/>
              </a:spcAft>
              <a:buSzPts val="1300"/>
              <a:buChar char="❏"/>
            </a:pPr>
            <a:r>
              <a:rPr lang="en-US" sz="1300"/>
              <a:t>Changing the default port number.</a:t>
            </a:r>
            <a:endParaRPr sz="1300"/>
          </a:p>
          <a:p>
            <a:pPr indent="-311150" lvl="1" marL="914400" rtl="0" algn="l">
              <a:spcBef>
                <a:spcPts val="0"/>
              </a:spcBef>
              <a:spcAft>
                <a:spcPts val="0"/>
              </a:spcAft>
              <a:buSzPts val="1300"/>
              <a:buChar char="❏"/>
            </a:pPr>
            <a:r>
              <a:rPr lang="en-US" sz="1300"/>
              <a:t>Disabling remote root access to the server.</a:t>
            </a:r>
            <a:endParaRPr sz="1300"/>
          </a:p>
          <a:p>
            <a:pPr indent="-311150" lvl="1" marL="914400" rtl="0" algn="l">
              <a:spcBef>
                <a:spcPts val="0"/>
              </a:spcBef>
              <a:spcAft>
                <a:spcPts val="0"/>
              </a:spcAft>
              <a:buSzPts val="1300"/>
              <a:buChar char="❏"/>
            </a:pPr>
            <a:r>
              <a:rPr lang="en-US" sz="1300"/>
              <a:t>Enabling key-based SSH authentication. (Optional)</a:t>
            </a:r>
            <a:endParaRPr sz="1300"/>
          </a:p>
          <a:p>
            <a:pPr indent="-311150" lvl="1" marL="914400" rtl="0" algn="l">
              <a:spcBef>
                <a:spcPts val="0"/>
              </a:spcBef>
              <a:spcAft>
                <a:spcPts val="0"/>
              </a:spcAft>
              <a:buSzPts val="1300"/>
              <a:buChar char="❏"/>
            </a:pPr>
            <a:r>
              <a:rPr lang="en-US" sz="1300"/>
              <a:t>Restricting access to specific IP addresses or users.</a:t>
            </a:r>
            <a:endParaRPr sz="1300"/>
          </a:p>
          <a:p>
            <a:pPr indent="0" lvl="0" marL="114300" rtl="0" algn="l">
              <a:lnSpc>
                <a:spcPct val="150000"/>
              </a:lnSpc>
              <a:spcBef>
                <a:spcPts val="0"/>
              </a:spcBef>
              <a:spcAft>
                <a:spcPts val="0"/>
              </a:spcAft>
              <a:buSzPts val="1800"/>
              <a:buNone/>
            </a:pPr>
            <a:r>
              <a:t/>
            </a:r>
            <a:endParaRPr sz="1300"/>
          </a:p>
        </p:txBody>
      </p:sp>
      <p:pic>
        <p:nvPicPr>
          <p:cNvPr id="364" name="Google Shape;364;p42"/>
          <p:cNvPicPr preferRelativeResize="0"/>
          <p:nvPr/>
        </p:nvPicPr>
        <p:blipFill>
          <a:blip r:embed="rId3">
            <a:alphaModFix/>
          </a:blip>
          <a:stretch>
            <a:fillRect/>
          </a:stretch>
        </p:blipFill>
        <p:spPr>
          <a:xfrm>
            <a:off x="128500" y="1770025"/>
            <a:ext cx="3695400" cy="20730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Configuring SSH</a:t>
            </a:r>
            <a:endParaRPr/>
          </a:p>
        </p:txBody>
      </p:sp>
      <p:sp>
        <p:nvSpPr>
          <p:cNvPr id="371" name="Google Shape;371;p4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72" name="Google Shape;372;p43"/>
          <p:cNvSpPr txBox="1"/>
          <p:nvPr>
            <p:ph idx="1" type="body"/>
          </p:nvPr>
        </p:nvSpPr>
        <p:spPr>
          <a:xfrm>
            <a:off x="4724400" y="818925"/>
            <a:ext cx="4419600" cy="3840600"/>
          </a:xfrm>
          <a:prstGeom prst="rect">
            <a:avLst/>
          </a:prstGeom>
          <a:noFill/>
          <a:ln>
            <a:noFill/>
          </a:ln>
        </p:spPr>
        <p:txBody>
          <a:bodyPr anchorCtr="0" anchor="ctr" bIns="91425" lIns="91425" spcFirstLastPara="1" rIns="91425" wrap="square" tIns="91425">
            <a:noAutofit/>
          </a:bodyPr>
          <a:lstStyle/>
          <a:p>
            <a:pPr indent="-311150" lvl="0" marL="457200" rtl="0" algn="l">
              <a:spcBef>
                <a:spcPts val="0"/>
              </a:spcBef>
              <a:spcAft>
                <a:spcPts val="0"/>
              </a:spcAft>
              <a:buSzPts val="1300"/>
              <a:buChar char="❏"/>
            </a:pPr>
            <a:r>
              <a:rPr lang="en-US" sz="1300"/>
              <a:t>Use a preferred text editor, such as Nano, to access the SSH config file:</a:t>
            </a:r>
            <a:endParaRPr sz="1300"/>
          </a:p>
          <a:p>
            <a:pPr indent="342900" lvl="0" marL="571500" rtl="0" algn="l">
              <a:spcBef>
                <a:spcPts val="0"/>
              </a:spcBef>
              <a:spcAft>
                <a:spcPts val="0"/>
              </a:spcAft>
              <a:buNone/>
            </a:pPr>
            <a:r>
              <a:rPr lang="en-US" sz="1300"/>
              <a:t>sudo nano /etc/ssh/sshd_config</a:t>
            </a:r>
            <a:endParaRPr sz="1300"/>
          </a:p>
          <a:p>
            <a:pPr indent="-311150" lvl="0" marL="457200" rtl="0" algn="l">
              <a:lnSpc>
                <a:spcPct val="150000"/>
              </a:lnSpc>
              <a:spcBef>
                <a:spcPts val="0"/>
              </a:spcBef>
              <a:spcAft>
                <a:spcPts val="0"/>
              </a:spcAft>
              <a:buSzPts val="1300"/>
              <a:buChar char="❏"/>
            </a:pPr>
            <a:r>
              <a:rPr lang="en-US" sz="1300"/>
              <a:t>Important setting to change</a:t>
            </a:r>
            <a:endParaRPr sz="1300"/>
          </a:p>
          <a:p>
            <a:pPr indent="-311150" lvl="0" marL="914400" rtl="0" algn="l">
              <a:spcBef>
                <a:spcPts val="0"/>
              </a:spcBef>
              <a:spcAft>
                <a:spcPts val="0"/>
              </a:spcAft>
              <a:buSzPts val="1300"/>
              <a:buChar char="❏"/>
            </a:pPr>
            <a:r>
              <a:rPr lang="en-US" sz="1300"/>
              <a:t>Port</a:t>
            </a:r>
            <a:endParaRPr sz="1300"/>
          </a:p>
          <a:p>
            <a:pPr indent="-311150" lvl="0" marL="914400" rtl="0" algn="l">
              <a:spcBef>
                <a:spcPts val="0"/>
              </a:spcBef>
              <a:spcAft>
                <a:spcPts val="0"/>
              </a:spcAft>
              <a:buSzPts val="1300"/>
              <a:buChar char="❏"/>
            </a:pPr>
            <a:r>
              <a:rPr lang="en-US" sz="1300"/>
              <a:t>PermitRootLogin</a:t>
            </a:r>
            <a:endParaRPr sz="1300"/>
          </a:p>
          <a:p>
            <a:pPr indent="-311150" lvl="0" marL="914400" rtl="0" algn="l">
              <a:spcBef>
                <a:spcPts val="0"/>
              </a:spcBef>
              <a:spcAft>
                <a:spcPts val="0"/>
              </a:spcAft>
              <a:buSzPts val="1300"/>
              <a:buChar char="❏"/>
            </a:pPr>
            <a:r>
              <a:rPr lang="en-US" sz="1300"/>
              <a:t>PasswordAuthentication</a:t>
            </a:r>
            <a:endParaRPr sz="1300"/>
          </a:p>
          <a:p>
            <a:pPr indent="-311150" lvl="0" marL="914400" rtl="0" algn="l">
              <a:spcBef>
                <a:spcPts val="0"/>
              </a:spcBef>
              <a:spcAft>
                <a:spcPts val="0"/>
              </a:spcAft>
              <a:buSzPts val="1300"/>
              <a:buChar char="❏"/>
            </a:pPr>
            <a:r>
              <a:rPr lang="en-US" sz="1300"/>
              <a:t>PermitEmptyPasswords</a:t>
            </a:r>
            <a:endParaRPr sz="1300"/>
          </a:p>
          <a:p>
            <a:pPr indent="0" lvl="0" marL="0" rtl="0" algn="l">
              <a:spcBef>
                <a:spcPts val="0"/>
              </a:spcBef>
              <a:spcAft>
                <a:spcPts val="0"/>
              </a:spcAft>
              <a:buNone/>
            </a:pPr>
            <a:r>
              <a:t/>
            </a:r>
            <a:endParaRPr sz="1300"/>
          </a:p>
          <a:p>
            <a:pPr indent="0" lvl="0" marL="0" rtl="0" algn="l">
              <a:lnSpc>
                <a:spcPct val="150000"/>
              </a:lnSpc>
              <a:spcBef>
                <a:spcPts val="0"/>
              </a:spcBef>
              <a:spcAft>
                <a:spcPts val="0"/>
              </a:spcAft>
              <a:buSzPts val="1800"/>
              <a:buNone/>
            </a:pPr>
            <a:r>
              <a:t/>
            </a:r>
            <a:endParaRPr sz="1300"/>
          </a:p>
        </p:txBody>
      </p:sp>
      <p:pic>
        <p:nvPicPr>
          <p:cNvPr id="373" name="Google Shape;373;p43"/>
          <p:cNvPicPr preferRelativeResize="0"/>
          <p:nvPr/>
        </p:nvPicPr>
        <p:blipFill>
          <a:blip r:embed="rId3">
            <a:alphaModFix/>
          </a:blip>
          <a:stretch>
            <a:fillRect/>
          </a:stretch>
        </p:blipFill>
        <p:spPr>
          <a:xfrm>
            <a:off x="152400" y="818925"/>
            <a:ext cx="4419600" cy="343956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Configure Firewall</a:t>
            </a:r>
            <a:endParaRPr/>
          </a:p>
        </p:txBody>
      </p:sp>
      <p:sp>
        <p:nvSpPr>
          <p:cNvPr id="380" name="Google Shape;380;p4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81" name="Google Shape;381;p44"/>
          <p:cNvSpPr txBox="1"/>
          <p:nvPr>
            <p:ph idx="1" type="body"/>
          </p:nvPr>
        </p:nvSpPr>
        <p:spPr>
          <a:xfrm>
            <a:off x="233550" y="757175"/>
            <a:ext cx="8568900" cy="20754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US" sz="1100"/>
              <a:t>A firewall monitors and controls incoming and outgoing traffic to and from the server. It is designed to protect systems from unauthorized access, particularly from untrusted external networks.</a:t>
            </a:r>
            <a:endParaRPr sz="1100"/>
          </a:p>
          <a:p>
            <a:pPr indent="-298450" lvl="0" marL="457200" rtl="0" algn="l">
              <a:spcBef>
                <a:spcPts val="0"/>
              </a:spcBef>
              <a:spcAft>
                <a:spcPts val="0"/>
              </a:spcAft>
              <a:buSzPts val="1100"/>
              <a:buChar char="❏"/>
            </a:pPr>
            <a:r>
              <a:rPr lang="en-US" sz="1100"/>
              <a:t>Most Linux distributions support firewall tools built on top of iptables or nftables. The table below lists recommended firewall tools for major Linux distributions, along with commands to install and enable them:</a:t>
            </a:r>
            <a:endParaRPr sz="1100"/>
          </a:p>
          <a:p>
            <a:pPr indent="-298450" lvl="0" marL="457200" rtl="0" algn="l">
              <a:spcBef>
                <a:spcPts val="0"/>
              </a:spcBef>
              <a:spcAft>
                <a:spcPts val="0"/>
              </a:spcAft>
              <a:buSzPts val="1100"/>
              <a:buChar char="❏"/>
            </a:pPr>
            <a:r>
              <a:rPr lang="en-US" sz="1100"/>
              <a:t>Example ufw commands</a:t>
            </a:r>
            <a:endParaRPr sz="1100"/>
          </a:p>
          <a:p>
            <a:pPr indent="0" lvl="0" marL="914400" rtl="0" algn="l">
              <a:spcBef>
                <a:spcPts val="0"/>
              </a:spcBef>
              <a:spcAft>
                <a:spcPts val="0"/>
              </a:spcAft>
              <a:buNone/>
            </a:pPr>
            <a:r>
              <a:rPr i="1" lang="en-US" sz="1100"/>
              <a:t>sudo ufw allow ssh</a:t>
            </a:r>
            <a:endParaRPr i="1" sz="1100"/>
          </a:p>
          <a:p>
            <a:pPr indent="0" lvl="0" marL="914400" rtl="0" algn="l">
              <a:spcBef>
                <a:spcPts val="0"/>
              </a:spcBef>
              <a:spcAft>
                <a:spcPts val="0"/>
              </a:spcAft>
              <a:buNone/>
            </a:pPr>
            <a:r>
              <a:rPr i="1" lang="en-US" sz="1100"/>
              <a:t>sudo ufw allow 2477/tcp</a:t>
            </a:r>
            <a:endParaRPr i="1" sz="1100"/>
          </a:p>
        </p:txBody>
      </p:sp>
      <p:graphicFrame>
        <p:nvGraphicFramePr>
          <p:cNvPr id="382" name="Google Shape;382;p44"/>
          <p:cNvGraphicFramePr/>
          <p:nvPr/>
        </p:nvGraphicFramePr>
        <p:xfrm>
          <a:off x="287200" y="2879650"/>
          <a:ext cx="3000000" cy="3000000"/>
        </p:xfrm>
        <a:graphic>
          <a:graphicData uri="http://schemas.openxmlformats.org/drawingml/2006/table">
            <a:tbl>
              <a:tblPr>
                <a:noFill/>
                <a:tableStyleId>{A18C7766-8D44-4B25-8F5C-84C233681AFE}</a:tableStyleId>
              </a:tblPr>
              <a:tblGrid>
                <a:gridCol w="1236700"/>
                <a:gridCol w="1887500"/>
                <a:gridCol w="2600325"/>
                <a:gridCol w="2724150"/>
              </a:tblGrid>
              <a:tr h="209550">
                <a:tc>
                  <a:txBody>
                    <a:bodyPr/>
                    <a:lstStyle/>
                    <a:p>
                      <a:pPr indent="0" lvl="0" marL="0" rtl="0" algn="l">
                        <a:lnSpc>
                          <a:spcPct val="115000"/>
                        </a:lnSpc>
                        <a:spcBef>
                          <a:spcPts val="0"/>
                        </a:spcBef>
                        <a:spcAft>
                          <a:spcPts val="0"/>
                        </a:spcAft>
                        <a:buNone/>
                      </a:pPr>
                      <a:r>
                        <a:rPr lang="en-US" sz="1000">
                          <a:solidFill>
                            <a:srgbClr val="FFFFFF"/>
                          </a:solidFill>
                          <a:latin typeface="Roboto"/>
                          <a:ea typeface="Roboto"/>
                          <a:cs typeface="Roboto"/>
                          <a:sym typeface="Roboto"/>
                        </a:rPr>
                        <a:t>Distribution</a:t>
                      </a:r>
                      <a:endParaRPr sz="10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1000">
                          <a:solidFill>
                            <a:srgbClr val="FFFFFF"/>
                          </a:solidFill>
                          <a:latin typeface="Roboto"/>
                          <a:ea typeface="Roboto"/>
                          <a:cs typeface="Roboto"/>
                          <a:sym typeface="Roboto"/>
                        </a:rPr>
                        <a:t>Recommended Tool</a:t>
                      </a:r>
                      <a:endParaRPr sz="10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1000">
                          <a:solidFill>
                            <a:srgbClr val="FFFFFF"/>
                          </a:solidFill>
                          <a:latin typeface="Roboto"/>
                          <a:ea typeface="Roboto"/>
                          <a:cs typeface="Roboto"/>
                          <a:sym typeface="Roboto"/>
                        </a:rPr>
                        <a:t>Install Command</a:t>
                      </a:r>
                      <a:endParaRPr sz="10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1000">
                          <a:solidFill>
                            <a:srgbClr val="FFFFFF"/>
                          </a:solidFill>
                          <a:latin typeface="Roboto"/>
                          <a:ea typeface="Roboto"/>
                          <a:cs typeface="Roboto"/>
                          <a:sym typeface="Roboto"/>
                        </a:rPr>
                        <a:t>Enable and Start Command</a:t>
                      </a:r>
                      <a:endParaRPr sz="10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r>
              <a:tr h="209550">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Ubuntu/Debian</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ufw (Uncomplicated Firewall)</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sudo apt install ufw</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sudo ufw enable</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RHEL/Rocky</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firewalld</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sudo dnf install firewalld</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sudo systemctl enable --now firewalld</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09550">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Fedora</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firewalld</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Preinstalled (usually)</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sudo systemctl enable --now firewalld</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Arch Linux</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iptables or ufw</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sudo pacman -S ufw or sudo pacman -S iptables</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sudo systemctl enable --now ufw (or iptables)</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09550">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openSUSE</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firewalld</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sudo zypper install firewalld</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sudo systemctl enable --now firewalld</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Alpine Linux</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iptables</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Built-in (via the iptables package)</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Rules applied via /etc/network/interfaces</a:t>
                      </a:r>
                      <a:endParaRPr sz="10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Linux Permissions</a:t>
            </a:r>
            <a:endParaRPr/>
          </a:p>
        </p:txBody>
      </p:sp>
      <p:sp>
        <p:nvSpPr>
          <p:cNvPr id="389" name="Google Shape;389;p4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90" name="Google Shape;390;p45"/>
          <p:cNvSpPr txBox="1"/>
          <p:nvPr>
            <p:ph idx="1" type="body"/>
          </p:nvPr>
        </p:nvSpPr>
        <p:spPr>
          <a:xfrm>
            <a:off x="233550" y="757175"/>
            <a:ext cx="8568900" cy="2380500"/>
          </a:xfrm>
          <a:prstGeom prst="rect">
            <a:avLst/>
          </a:prstGeom>
          <a:noFill/>
          <a:ln>
            <a:noFill/>
          </a:ln>
        </p:spPr>
        <p:txBody>
          <a:bodyPr anchorCtr="0" anchor="ctr" bIns="91425" lIns="91425" spcFirstLastPara="1" rIns="91425" wrap="square" tIns="91425">
            <a:noAutofit/>
          </a:bodyPr>
          <a:lstStyle/>
          <a:p>
            <a:pPr indent="-311150" lvl="0" marL="457200" rtl="0" algn="l">
              <a:spcBef>
                <a:spcPts val="0"/>
              </a:spcBef>
              <a:spcAft>
                <a:spcPts val="0"/>
              </a:spcAft>
              <a:buSzPts val="1300"/>
              <a:buChar char="❏"/>
            </a:pPr>
            <a:r>
              <a:rPr lang="en-US" sz="1300"/>
              <a:t>Linux enforces access controls using a permission model built into the file system. Every file and directory has an owner, an associated group, and permissions for three user categories:</a:t>
            </a:r>
            <a:endParaRPr sz="1300"/>
          </a:p>
          <a:p>
            <a:pPr indent="-311150" lvl="1" marL="914400" rtl="0" algn="l">
              <a:spcBef>
                <a:spcPts val="0"/>
              </a:spcBef>
              <a:spcAft>
                <a:spcPts val="0"/>
              </a:spcAft>
              <a:buSzPts val="1300"/>
              <a:buChar char="❏"/>
            </a:pPr>
            <a:r>
              <a:rPr lang="en-US" sz="1300"/>
              <a:t>User (u). The owner of the file or directory.</a:t>
            </a:r>
            <a:endParaRPr sz="1300"/>
          </a:p>
          <a:p>
            <a:pPr indent="-311150" lvl="1" marL="914400" rtl="0" algn="l">
              <a:spcBef>
                <a:spcPts val="0"/>
              </a:spcBef>
              <a:spcAft>
                <a:spcPts val="0"/>
              </a:spcAft>
              <a:buSzPts val="1300"/>
              <a:buChar char="❏"/>
            </a:pPr>
            <a:r>
              <a:rPr lang="en-US" sz="1300"/>
              <a:t>Group (g). Other users in the owners group.</a:t>
            </a:r>
            <a:endParaRPr sz="1300"/>
          </a:p>
          <a:p>
            <a:pPr indent="-311150" lvl="1" marL="914400" rtl="0" algn="l">
              <a:spcBef>
                <a:spcPts val="0"/>
              </a:spcBef>
              <a:spcAft>
                <a:spcPts val="0"/>
              </a:spcAft>
              <a:buSzPts val="1300"/>
              <a:buChar char="❏"/>
            </a:pPr>
            <a:r>
              <a:rPr lang="en-US" sz="1300"/>
              <a:t>Others (o). Everyone else on the system.</a:t>
            </a:r>
            <a:endParaRPr sz="1300"/>
          </a:p>
          <a:p>
            <a:pPr indent="-311150" lvl="0" marL="457200" rtl="0" algn="l">
              <a:spcBef>
                <a:spcPts val="0"/>
              </a:spcBef>
              <a:spcAft>
                <a:spcPts val="0"/>
              </a:spcAft>
              <a:buSzPts val="1300"/>
              <a:buChar char="❏"/>
            </a:pPr>
            <a:r>
              <a:rPr lang="en-US" sz="1300"/>
              <a:t>Each of these user categories can be granted the following permissions:</a:t>
            </a:r>
            <a:endParaRPr sz="1300"/>
          </a:p>
          <a:p>
            <a:pPr indent="-311150" lvl="0" marL="457200" rtl="0" algn="l">
              <a:spcBef>
                <a:spcPts val="0"/>
              </a:spcBef>
              <a:spcAft>
                <a:spcPts val="0"/>
              </a:spcAft>
              <a:buSzPts val="1300"/>
              <a:buChar char="❏"/>
            </a:pPr>
            <a:r>
              <a:rPr lang="en-US" sz="1300"/>
              <a:t>Use the ls command to view permissions for a file or directory:</a:t>
            </a:r>
            <a:endParaRPr sz="1300"/>
          </a:p>
          <a:p>
            <a:pPr indent="457200" lvl="0" marL="457200" rtl="0" algn="l">
              <a:spcBef>
                <a:spcPts val="0"/>
              </a:spcBef>
              <a:spcAft>
                <a:spcPts val="0"/>
              </a:spcAft>
              <a:buNone/>
            </a:pPr>
            <a:r>
              <a:rPr i="1" lang="en-US" sz="1300"/>
              <a:t>ls -l</a:t>
            </a:r>
            <a:endParaRPr i="1" sz="1300"/>
          </a:p>
        </p:txBody>
      </p:sp>
      <p:graphicFrame>
        <p:nvGraphicFramePr>
          <p:cNvPr id="391" name="Google Shape;391;p45"/>
          <p:cNvGraphicFramePr/>
          <p:nvPr/>
        </p:nvGraphicFramePr>
        <p:xfrm>
          <a:off x="123825" y="3178700"/>
          <a:ext cx="3000000" cy="3000000"/>
        </p:xfrm>
        <a:graphic>
          <a:graphicData uri="http://schemas.openxmlformats.org/drawingml/2006/table">
            <a:tbl>
              <a:tblPr>
                <a:noFill/>
                <a:tableStyleId>{A18C7766-8D44-4B25-8F5C-84C233681AFE}</a:tableStyleId>
              </a:tblPr>
              <a:tblGrid>
                <a:gridCol w="1047750"/>
                <a:gridCol w="952500"/>
                <a:gridCol w="6896100"/>
              </a:tblGrid>
              <a:tr h="209550">
                <a:tc>
                  <a:txBody>
                    <a:bodyPr/>
                    <a:lstStyle/>
                    <a:p>
                      <a:pPr indent="0" lvl="0" marL="0" rtl="0" algn="l">
                        <a:lnSpc>
                          <a:spcPct val="115000"/>
                        </a:lnSpc>
                        <a:spcBef>
                          <a:spcPts val="0"/>
                        </a:spcBef>
                        <a:spcAft>
                          <a:spcPts val="0"/>
                        </a:spcAft>
                        <a:buNone/>
                      </a:pPr>
                      <a:r>
                        <a:rPr lang="en-US" sz="1200">
                          <a:solidFill>
                            <a:srgbClr val="FFFFFF"/>
                          </a:solidFill>
                          <a:latin typeface="Roboto"/>
                          <a:ea typeface="Roboto"/>
                          <a:cs typeface="Roboto"/>
                          <a:sym typeface="Roboto"/>
                        </a:rPr>
                        <a:t>Permission</a:t>
                      </a:r>
                      <a:endParaRPr sz="12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1200">
                          <a:solidFill>
                            <a:srgbClr val="FFFFFF"/>
                          </a:solidFill>
                          <a:latin typeface="Roboto"/>
                          <a:ea typeface="Roboto"/>
                          <a:cs typeface="Roboto"/>
                          <a:sym typeface="Roboto"/>
                        </a:rPr>
                        <a:t>Symbol</a:t>
                      </a:r>
                      <a:endParaRPr sz="12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1200">
                          <a:solidFill>
                            <a:srgbClr val="FFFFFF"/>
                          </a:solidFill>
                          <a:latin typeface="Roboto"/>
                          <a:ea typeface="Roboto"/>
                          <a:cs typeface="Roboto"/>
                          <a:sym typeface="Roboto"/>
                        </a:rPr>
                        <a:t>Description</a:t>
                      </a:r>
                      <a:endParaRPr sz="12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r>
              <a:tr h="209550">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Read</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r</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A user can view file contents or list directory contents.</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Write</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w</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A user with write permissions can create, move, and delete files or directories, as well as modify or remove file contents.</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09550">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Execute</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x</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Allows a user to run script/executable files or enter/traverse directories.</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Managing User and Permissions</a:t>
            </a:r>
            <a:endParaRPr/>
          </a:p>
        </p:txBody>
      </p:sp>
      <p:sp>
        <p:nvSpPr>
          <p:cNvPr id="398" name="Google Shape;398;p4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99" name="Google Shape;399;p46"/>
          <p:cNvSpPr txBox="1"/>
          <p:nvPr>
            <p:ph idx="1" type="body"/>
          </p:nvPr>
        </p:nvSpPr>
        <p:spPr>
          <a:xfrm>
            <a:off x="233550" y="1214375"/>
            <a:ext cx="4251600" cy="5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t>The following table lists the most commonly used commands:</a:t>
            </a:r>
            <a:endParaRPr sz="1300"/>
          </a:p>
        </p:txBody>
      </p:sp>
      <p:graphicFrame>
        <p:nvGraphicFramePr>
          <p:cNvPr id="400" name="Google Shape;400;p46"/>
          <p:cNvGraphicFramePr/>
          <p:nvPr/>
        </p:nvGraphicFramePr>
        <p:xfrm>
          <a:off x="233550" y="2140500"/>
          <a:ext cx="3000000" cy="3000000"/>
        </p:xfrm>
        <a:graphic>
          <a:graphicData uri="http://schemas.openxmlformats.org/drawingml/2006/table">
            <a:tbl>
              <a:tblPr>
                <a:noFill/>
                <a:tableStyleId>{A18C7766-8D44-4B25-8F5C-84C233681AFE}</a:tableStyleId>
              </a:tblPr>
              <a:tblGrid>
                <a:gridCol w="1406825"/>
                <a:gridCol w="2931625"/>
              </a:tblGrid>
              <a:tr h="209550">
                <a:tc>
                  <a:txBody>
                    <a:bodyPr/>
                    <a:lstStyle/>
                    <a:p>
                      <a:pPr indent="0" lvl="0" marL="0" rtl="0" algn="l">
                        <a:lnSpc>
                          <a:spcPct val="115000"/>
                        </a:lnSpc>
                        <a:spcBef>
                          <a:spcPts val="0"/>
                        </a:spcBef>
                        <a:spcAft>
                          <a:spcPts val="0"/>
                        </a:spcAft>
                        <a:buNone/>
                      </a:pPr>
                      <a:r>
                        <a:rPr lang="en-US" sz="1100">
                          <a:solidFill>
                            <a:srgbClr val="FFFFFF"/>
                          </a:solidFill>
                          <a:latin typeface="Roboto"/>
                          <a:ea typeface="Roboto"/>
                          <a:cs typeface="Roboto"/>
                          <a:sym typeface="Roboto"/>
                        </a:rPr>
                        <a:t>Command</a:t>
                      </a:r>
                      <a:endParaRPr sz="11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1100">
                          <a:solidFill>
                            <a:srgbClr val="FFFFFF"/>
                          </a:solidFill>
                          <a:latin typeface="Roboto"/>
                          <a:ea typeface="Roboto"/>
                          <a:cs typeface="Roboto"/>
                          <a:sym typeface="Roboto"/>
                        </a:rPr>
                        <a:t>Function</a:t>
                      </a:r>
                      <a:endParaRPr sz="11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r>
              <a:tr h="2095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adduser or useradd</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Creates a new user.</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usermod</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Modifies user properties (e.g., add to group).</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095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passwd</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Sets or updates the user password.</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ls -l</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Displays file permissions.</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095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chmod</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Changes file permissions.</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chown</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100">
                          <a:solidFill>
                            <a:srgbClr val="434343"/>
                          </a:solidFill>
                          <a:latin typeface="Roboto"/>
                          <a:ea typeface="Roboto"/>
                          <a:cs typeface="Roboto"/>
                          <a:sym typeface="Roboto"/>
                        </a:rPr>
                        <a:t>Changes the file owner and group.</a:t>
                      </a:r>
                      <a:endParaRPr sz="11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bl>
          </a:graphicData>
        </a:graphic>
      </p:graphicFrame>
      <p:sp>
        <p:nvSpPr>
          <p:cNvPr id="401" name="Google Shape;401;p46"/>
          <p:cNvSpPr txBox="1"/>
          <p:nvPr>
            <p:ph idx="1" type="body"/>
          </p:nvPr>
        </p:nvSpPr>
        <p:spPr>
          <a:xfrm>
            <a:off x="4572000" y="757175"/>
            <a:ext cx="4251600" cy="3777600"/>
          </a:xfrm>
          <a:prstGeom prst="rect">
            <a:avLst/>
          </a:prstGeom>
          <a:noFill/>
          <a:ln>
            <a:noFill/>
          </a:ln>
        </p:spPr>
        <p:txBody>
          <a:bodyPr anchorCtr="0" anchor="ctr" bIns="91425" lIns="91425" spcFirstLastPara="1" rIns="91425" wrap="square" tIns="91425">
            <a:noAutofit/>
          </a:bodyPr>
          <a:lstStyle/>
          <a:p>
            <a:pPr indent="-311150" lvl="0" marL="457200" rtl="0" algn="l">
              <a:spcBef>
                <a:spcPts val="0"/>
              </a:spcBef>
              <a:spcAft>
                <a:spcPts val="0"/>
              </a:spcAft>
              <a:buSzPts val="1300"/>
              <a:buChar char="❏"/>
            </a:pPr>
            <a:r>
              <a:rPr lang="en-US" sz="1300"/>
              <a:t>Enter the following command on your Ubuntu Server to create a non-root admin user:</a:t>
            </a:r>
            <a:endParaRPr sz="1300"/>
          </a:p>
          <a:p>
            <a:pPr indent="457200" lvl="0" marL="457200" rtl="0" algn="l">
              <a:spcBef>
                <a:spcPts val="0"/>
              </a:spcBef>
              <a:spcAft>
                <a:spcPts val="0"/>
              </a:spcAft>
              <a:buNone/>
            </a:pPr>
            <a:r>
              <a:rPr i="1" lang="en-US" sz="1300"/>
              <a:t>sudo adduser newuser</a:t>
            </a:r>
            <a:endParaRPr i="1" sz="1300"/>
          </a:p>
          <a:p>
            <a:pPr indent="-311150" lvl="0" marL="457200" rtl="0" algn="l">
              <a:spcBef>
                <a:spcPts val="0"/>
              </a:spcBef>
              <a:spcAft>
                <a:spcPts val="0"/>
              </a:spcAft>
              <a:buSzPts val="1300"/>
              <a:buChar char="❏"/>
            </a:pPr>
            <a:r>
              <a:rPr lang="en-US" sz="1300"/>
              <a:t>Follow the prompts to set a password and optional user details.</a:t>
            </a:r>
            <a:endParaRPr sz="1300"/>
          </a:p>
          <a:p>
            <a:pPr indent="-311150" lvl="0" marL="457200" rtl="0" algn="l">
              <a:spcBef>
                <a:spcPts val="0"/>
              </a:spcBef>
              <a:spcAft>
                <a:spcPts val="0"/>
              </a:spcAft>
              <a:buSzPts val="1300"/>
              <a:buChar char="❏"/>
            </a:pPr>
            <a:r>
              <a:rPr lang="en-US" sz="1300"/>
              <a:t>Next, add the new user to the sudo group:</a:t>
            </a:r>
            <a:endParaRPr sz="1300"/>
          </a:p>
          <a:p>
            <a:pPr indent="457200" lvl="0" marL="457200" rtl="0" algn="l">
              <a:spcBef>
                <a:spcPts val="0"/>
              </a:spcBef>
              <a:spcAft>
                <a:spcPts val="0"/>
              </a:spcAft>
              <a:buNone/>
            </a:pPr>
            <a:r>
              <a:rPr i="1" lang="en-US" sz="1300"/>
              <a:t>sudo usermod -aG sudo newuser</a:t>
            </a:r>
            <a:endParaRPr i="1" sz="1300"/>
          </a:p>
          <a:p>
            <a:pPr indent="-311150" lvl="0" marL="457200" rtl="0" algn="l">
              <a:spcBef>
                <a:spcPts val="0"/>
              </a:spcBef>
              <a:spcAft>
                <a:spcPts val="0"/>
              </a:spcAft>
              <a:buSzPts val="1300"/>
              <a:buChar char="❏"/>
            </a:pPr>
            <a:r>
              <a:rPr lang="en-US" sz="1300"/>
              <a:t>This grants the user administrative privileges while keeping root access disabled.</a:t>
            </a:r>
            <a:endParaRPr sz="1300"/>
          </a:p>
          <a:p>
            <a:pPr indent="0" lvl="0" marL="0" rtl="0" algn="l">
              <a:spcBef>
                <a:spcPts val="0"/>
              </a:spcBef>
              <a:spcAft>
                <a:spcPts val="0"/>
              </a:spcAft>
              <a:buNone/>
            </a:pPr>
            <a:r>
              <a:t/>
            </a:r>
            <a:endParaRPr sz="1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Install and Manage Software Packages</a:t>
            </a:r>
            <a:endParaRPr/>
          </a:p>
        </p:txBody>
      </p:sp>
      <p:sp>
        <p:nvSpPr>
          <p:cNvPr id="408" name="Google Shape;408;p4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09" name="Google Shape;409;p47"/>
          <p:cNvSpPr txBox="1"/>
          <p:nvPr>
            <p:ph idx="1" type="body"/>
          </p:nvPr>
        </p:nvSpPr>
        <p:spPr>
          <a:xfrm>
            <a:off x="233550" y="757175"/>
            <a:ext cx="8568900" cy="20754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US" sz="1100"/>
              <a:t>One of the key benefits of a package manager is that you can install multiple tools or even entire software stacks with a single command:</a:t>
            </a:r>
            <a:endParaRPr sz="1100"/>
          </a:p>
          <a:p>
            <a:pPr indent="457200" lvl="0" marL="457200" rtl="0" algn="l">
              <a:spcBef>
                <a:spcPts val="0"/>
              </a:spcBef>
              <a:spcAft>
                <a:spcPts val="0"/>
              </a:spcAft>
              <a:buNone/>
            </a:pPr>
            <a:r>
              <a:rPr i="1" lang="en-US" sz="1100"/>
              <a:t>sudo apt update &amp;&amp; sudo apt install apache2 mysql-server php libapache2-mod-php php-mysql ufw -y</a:t>
            </a:r>
            <a:endParaRPr i="1" sz="1100"/>
          </a:p>
          <a:p>
            <a:pPr indent="-298450" lvl="0" marL="457200" rtl="0" algn="l">
              <a:spcBef>
                <a:spcPts val="0"/>
              </a:spcBef>
              <a:spcAft>
                <a:spcPts val="0"/>
              </a:spcAft>
              <a:buSzPts val="1100"/>
              <a:buChar char="❏"/>
            </a:pPr>
            <a:r>
              <a:rPr lang="en-US" sz="1100"/>
              <a:t>Each distribution has its default package manager:</a:t>
            </a:r>
            <a:endParaRPr sz="1100"/>
          </a:p>
        </p:txBody>
      </p:sp>
      <p:graphicFrame>
        <p:nvGraphicFramePr>
          <p:cNvPr id="410" name="Google Shape;410;p47"/>
          <p:cNvGraphicFramePr/>
          <p:nvPr/>
        </p:nvGraphicFramePr>
        <p:xfrm>
          <a:off x="1466625" y="2906675"/>
          <a:ext cx="3000000" cy="3000000"/>
        </p:xfrm>
        <a:graphic>
          <a:graphicData uri="http://schemas.openxmlformats.org/drawingml/2006/table">
            <a:tbl>
              <a:tblPr>
                <a:noFill/>
                <a:tableStyleId>{A18C7766-8D44-4B25-8F5C-84C233681AFE}</a:tableStyleId>
              </a:tblPr>
              <a:tblGrid>
                <a:gridCol w="1529900"/>
                <a:gridCol w="2067450"/>
                <a:gridCol w="2287975"/>
              </a:tblGrid>
              <a:tr h="209550">
                <a:tc>
                  <a:txBody>
                    <a:bodyPr/>
                    <a:lstStyle/>
                    <a:p>
                      <a:pPr indent="0" lvl="0" marL="0" rtl="0" algn="l">
                        <a:lnSpc>
                          <a:spcPct val="115000"/>
                        </a:lnSpc>
                        <a:spcBef>
                          <a:spcPts val="0"/>
                        </a:spcBef>
                        <a:spcAft>
                          <a:spcPts val="0"/>
                        </a:spcAft>
                        <a:buNone/>
                      </a:pPr>
                      <a:r>
                        <a:rPr lang="en-US" sz="1200">
                          <a:solidFill>
                            <a:srgbClr val="FFFFFF"/>
                          </a:solidFill>
                          <a:latin typeface="Roboto"/>
                          <a:ea typeface="Roboto"/>
                          <a:cs typeface="Roboto"/>
                          <a:sym typeface="Roboto"/>
                        </a:rPr>
                        <a:t>Distribution</a:t>
                      </a:r>
                      <a:endParaRPr sz="12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1200">
                          <a:solidFill>
                            <a:srgbClr val="FFFFFF"/>
                          </a:solidFill>
                          <a:latin typeface="Roboto"/>
                          <a:ea typeface="Roboto"/>
                          <a:cs typeface="Roboto"/>
                          <a:sym typeface="Roboto"/>
                        </a:rPr>
                        <a:t>Package Manager</a:t>
                      </a:r>
                      <a:endParaRPr sz="12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1200">
                          <a:solidFill>
                            <a:srgbClr val="FFFFFF"/>
                          </a:solidFill>
                          <a:latin typeface="Roboto"/>
                          <a:ea typeface="Roboto"/>
                          <a:cs typeface="Roboto"/>
                          <a:sym typeface="Roboto"/>
                        </a:rPr>
                        <a:t>Example Commands</a:t>
                      </a:r>
                      <a:endParaRPr sz="12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r>
              <a:tr h="209550">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Ubuntu/Debian</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APT</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sudo apt install nginx</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RHEL/Fedora</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DNF</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sudo dnf install nginx</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09550">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Arch Linux</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Pacman</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sudo pacman -S nginx</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openSUSE</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Zypper</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sudo zypper install nginx</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09550">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Alpine Linux</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apk</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sudo apk add nginx</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Linux Processes</a:t>
            </a:r>
            <a:endParaRPr/>
          </a:p>
        </p:txBody>
      </p:sp>
      <p:sp>
        <p:nvSpPr>
          <p:cNvPr id="417" name="Google Shape;417;p4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18" name="Google Shape;418;p48"/>
          <p:cNvSpPr txBox="1"/>
          <p:nvPr>
            <p:ph idx="1" type="body"/>
          </p:nvPr>
        </p:nvSpPr>
        <p:spPr>
          <a:xfrm>
            <a:off x="233550" y="757175"/>
            <a:ext cx="8402100" cy="37776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US" sz="1100"/>
              <a:t>Processes are the programs that are running on your machine. They are managed by the kernel and each process has an ID associated with it called the process ID (PID).</a:t>
            </a:r>
            <a:endParaRPr sz="1100"/>
          </a:p>
          <a:p>
            <a:pPr indent="-298450" lvl="0" marL="457200" rtl="0" algn="l">
              <a:spcBef>
                <a:spcPts val="0"/>
              </a:spcBef>
              <a:spcAft>
                <a:spcPts val="0"/>
              </a:spcAft>
              <a:buSzPts val="1100"/>
              <a:buChar char="❏"/>
            </a:pPr>
            <a:r>
              <a:rPr lang="en-US" sz="1100"/>
              <a:t>This PID is assigned in the order that processes are created.</a:t>
            </a:r>
            <a:endParaRPr sz="1100"/>
          </a:p>
          <a:p>
            <a:pPr indent="-298450" lvl="0" marL="457200" rtl="0" algn="l">
              <a:spcBef>
                <a:spcPts val="0"/>
              </a:spcBef>
              <a:spcAft>
                <a:spcPts val="0"/>
              </a:spcAft>
              <a:buSzPts val="1100"/>
              <a:buChar char="❏"/>
            </a:pPr>
            <a:r>
              <a:rPr lang="en-US" sz="1100"/>
              <a:t>ps aux displays all processes running, including the ones being ran by other users</a:t>
            </a:r>
            <a:endParaRPr sz="1100"/>
          </a:p>
          <a:p>
            <a:pPr indent="-298450" lvl="0" marL="457200" rtl="0" algn="l">
              <a:spcBef>
                <a:spcPts val="0"/>
              </a:spcBef>
              <a:spcAft>
                <a:spcPts val="0"/>
              </a:spcAft>
              <a:buSzPts val="1100"/>
              <a:buChar char="❏"/>
            </a:pPr>
            <a:r>
              <a:rPr lang="en-US" sz="1100"/>
              <a:t>You can send signals that terminate processes, such a command is aptly named the kill command. By default it sends a TERM signal and with -9 it will run the SIGKILL signal and kill the process.</a:t>
            </a:r>
            <a:endParaRPr sz="1100"/>
          </a:p>
          <a:p>
            <a:pPr indent="0" lvl="0" marL="0" rtl="0" algn="l">
              <a:spcBef>
                <a:spcPts val="0"/>
              </a:spcBef>
              <a:spcAft>
                <a:spcPts val="0"/>
              </a:spcAft>
              <a:buNone/>
            </a:pPr>
            <a:r>
              <a:rPr lang="en-US" sz="1100"/>
              <a:t>		</a:t>
            </a:r>
            <a:r>
              <a:rPr i="1" lang="en-US" sz="1100"/>
              <a:t>kill -9 12445</a:t>
            </a:r>
            <a:endParaRPr i="1" sz="1100"/>
          </a:p>
          <a:p>
            <a:pPr indent="0" lvl="0" marL="0" rtl="0" algn="l">
              <a:spcBef>
                <a:spcPts val="0"/>
              </a:spcBef>
              <a:spcAft>
                <a:spcPts val="0"/>
              </a:spcAft>
              <a:buNone/>
            </a:pPr>
            <a:r>
              <a:rPr lang="en-US" sz="1100"/>
              <a:t>Other signals include</a:t>
            </a:r>
            <a:endParaRPr sz="1100"/>
          </a:p>
          <a:p>
            <a:pPr indent="-298450" lvl="0" marL="457200" rtl="0" algn="l">
              <a:spcBef>
                <a:spcPts val="0"/>
              </a:spcBef>
              <a:spcAft>
                <a:spcPts val="0"/>
              </a:spcAft>
              <a:buSzPts val="1100"/>
              <a:buChar char="●"/>
            </a:pPr>
            <a:r>
              <a:rPr b="1" lang="en-US" sz="1100"/>
              <a:t>SIGHUP</a:t>
            </a:r>
            <a:r>
              <a:rPr lang="en-US" sz="1100"/>
              <a:t> - Hangup, sent to a process when the controlling terminal is closed. For example, if you closed a terminal window that had a process running in it, you would get a SIGHUP signal. So basically you've been hung up on</a:t>
            </a:r>
            <a:endParaRPr sz="1100"/>
          </a:p>
          <a:p>
            <a:pPr indent="-298450" lvl="0" marL="457200" rtl="0" algn="l">
              <a:spcBef>
                <a:spcPts val="0"/>
              </a:spcBef>
              <a:spcAft>
                <a:spcPts val="0"/>
              </a:spcAft>
              <a:buSzPts val="1100"/>
              <a:buChar char="●"/>
            </a:pPr>
            <a:r>
              <a:rPr b="1" lang="en-US" sz="1100"/>
              <a:t>SIGINT</a:t>
            </a:r>
            <a:r>
              <a:rPr lang="en-US" sz="1100"/>
              <a:t> - Is an interrupt signal, so you can use Ctrl-C and the system will try to gracefully kill the process</a:t>
            </a:r>
            <a:endParaRPr sz="1100"/>
          </a:p>
          <a:p>
            <a:pPr indent="-298450" lvl="0" marL="457200" rtl="0" algn="l">
              <a:spcBef>
                <a:spcPts val="0"/>
              </a:spcBef>
              <a:spcAft>
                <a:spcPts val="0"/>
              </a:spcAft>
              <a:buSzPts val="1100"/>
              <a:buChar char="●"/>
            </a:pPr>
            <a:r>
              <a:rPr b="1" lang="en-US" sz="1100"/>
              <a:t>SIGTERM</a:t>
            </a:r>
            <a:r>
              <a:rPr lang="en-US" sz="1100"/>
              <a:t> - Kill the process, but allow it to do some cleanup first</a:t>
            </a:r>
            <a:endParaRPr sz="1100"/>
          </a:p>
          <a:p>
            <a:pPr indent="-298450" lvl="0" marL="457200" rtl="0" algn="l">
              <a:spcBef>
                <a:spcPts val="0"/>
              </a:spcBef>
              <a:spcAft>
                <a:spcPts val="0"/>
              </a:spcAft>
              <a:buSzPts val="1100"/>
              <a:buChar char="●"/>
            </a:pPr>
            <a:r>
              <a:rPr b="1" lang="en-US" sz="1100"/>
              <a:t>SIGKILL</a:t>
            </a:r>
            <a:r>
              <a:rPr lang="en-US" sz="1100"/>
              <a:t> - Kill the process, kill it with fire, doesn't do any cleanup</a:t>
            </a:r>
            <a:endParaRPr sz="1100"/>
          </a:p>
          <a:p>
            <a:pPr indent="-298450" lvl="0" marL="457200" rtl="0" algn="l">
              <a:spcBef>
                <a:spcPts val="0"/>
              </a:spcBef>
              <a:spcAft>
                <a:spcPts val="0"/>
              </a:spcAft>
              <a:buSzPts val="1100"/>
              <a:buChar char="●"/>
            </a:pPr>
            <a:r>
              <a:rPr b="1" lang="en-US" sz="1100"/>
              <a:t>SIGSTOP</a:t>
            </a:r>
            <a:r>
              <a:rPr lang="en-US" sz="1100"/>
              <a:t> - Stop/suspend a process</a:t>
            </a:r>
            <a:endParaRPr sz="1100"/>
          </a:p>
          <a:p>
            <a:pPr indent="0" lvl="0" marL="0" rtl="0" algn="l">
              <a:spcBef>
                <a:spcPts val="0"/>
              </a:spcBef>
              <a:spcAft>
                <a:spcPts val="0"/>
              </a:spcAft>
              <a:buNone/>
            </a:pPr>
            <a:r>
              <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Logging into remote server</a:t>
            </a:r>
            <a:endParaRPr/>
          </a:p>
        </p:txBody>
      </p:sp>
      <p:sp>
        <p:nvSpPr>
          <p:cNvPr id="425" name="Google Shape;425;p4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26" name="Google Shape;426;p49"/>
          <p:cNvSpPr txBox="1"/>
          <p:nvPr>
            <p:ph idx="1" type="body"/>
          </p:nvPr>
        </p:nvSpPr>
        <p:spPr>
          <a:xfrm>
            <a:off x="233550" y="757175"/>
            <a:ext cx="8593500" cy="24822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US" sz="1100"/>
              <a:t>After installing and setting up the SSH client and server on both machines:</a:t>
            </a:r>
            <a:endParaRPr sz="1100"/>
          </a:p>
          <a:p>
            <a:pPr indent="-298450" lvl="0" marL="457200" rtl="0" algn="l">
              <a:spcBef>
                <a:spcPts val="0"/>
              </a:spcBef>
              <a:spcAft>
                <a:spcPts val="0"/>
              </a:spcAft>
              <a:buSzPts val="1100"/>
              <a:buChar char="❏"/>
            </a:pPr>
            <a:r>
              <a:rPr lang="en-US" sz="1100"/>
              <a:t>Establish a secure remote connection using the SSH command:</a:t>
            </a:r>
            <a:endParaRPr sz="1100"/>
          </a:p>
          <a:p>
            <a:pPr indent="457200" lvl="0" marL="457200" rtl="0" algn="l">
              <a:spcBef>
                <a:spcPts val="0"/>
              </a:spcBef>
              <a:spcAft>
                <a:spcPts val="0"/>
              </a:spcAft>
              <a:buNone/>
            </a:pPr>
            <a:r>
              <a:rPr i="1" lang="en-US" sz="1100"/>
              <a:t>ssh [username]@[host_ip_address] or</a:t>
            </a:r>
            <a:endParaRPr i="1" sz="1100"/>
          </a:p>
          <a:p>
            <a:pPr indent="457200" lvl="0" marL="457200" rtl="0" algn="l">
              <a:lnSpc>
                <a:spcPct val="145000"/>
              </a:lnSpc>
              <a:spcBef>
                <a:spcPts val="0"/>
              </a:spcBef>
              <a:spcAft>
                <a:spcPts val="0"/>
              </a:spcAft>
              <a:buNone/>
            </a:pPr>
            <a:r>
              <a:rPr i="1" lang="en-US" sz="1100"/>
              <a:t>ssh host_ip_address</a:t>
            </a:r>
            <a:endParaRPr i="1" sz="1100"/>
          </a:p>
          <a:p>
            <a:pPr indent="-298450" lvl="0" marL="457200" rtl="0" algn="l">
              <a:spcBef>
                <a:spcPts val="0"/>
              </a:spcBef>
              <a:spcAft>
                <a:spcPts val="0"/>
              </a:spcAft>
              <a:buSzPts val="1100"/>
              <a:buChar char="❏"/>
            </a:pPr>
            <a:r>
              <a:rPr lang="en-US" sz="1100"/>
              <a:t>When connecting to the server for the first time, the following message appears:</a:t>
            </a:r>
            <a:endParaRPr sz="1100"/>
          </a:p>
          <a:p>
            <a:pPr indent="0" lvl="0" marL="914400" rtl="0" algn="l">
              <a:spcBef>
                <a:spcPts val="0"/>
              </a:spcBef>
              <a:spcAft>
                <a:spcPts val="0"/>
              </a:spcAft>
              <a:buNone/>
            </a:pPr>
            <a:r>
              <a:rPr i="1" lang="en-US" sz="1100"/>
              <a:t>The authenticity of host '192.168.1.10' can't be established.</a:t>
            </a:r>
            <a:endParaRPr i="1" sz="1100"/>
          </a:p>
          <a:p>
            <a:pPr indent="0" lvl="0" marL="914400" rtl="0" algn="l">
              <a:spcBef>
                <a:spcPts val="0"/>
              </a:spcBef>
              <a:spcAft>
                <a:spcPts val="0"/>
              </a:spcAft>
              <a:buNone/>
            </a:pPr>
            <a:r>
              <a:rPr i="1" lang="en-US" sz="1100"/>
              <a:t>ECDSA key fingerprint is SHA256:...</a:t>
            </a:r>
            <a:endParaRPr i="1" sz="1100"/>
          </a:p>
          <a:p>
            <a:pPr indent="0" lvl="0" marL="914400" rtl="0" algn="l">
              <a:spcBef>
                <a:spcPts val="0"/>
              </a:spcBef>
              <a:spcAft>
                <a:spcPts val="0"/>
              </a:spcAft>
              <a:buNone/>
            </a:pPr>
            <a:r>
              <a:rPr i="1" lang="en-US" sz="1100"/>
              <a:t>Are you sure you want to continue connecting (yes/no)?</a:t>
            </a:r>
            <a:endParaRPr i="1" sz="1100"/>
          </a:p>
          <a:p>
            <a:pPr indent="-298450" lvl="0" marL="457200" rtl="0" algn="l">
              <a:spcBef>
                <a:spcPts val="0"/>
              </a:spcBef>
              <a:spcAft>
                <a:spcPts val="0"/>
              </a:spcAft>
              <a:buSzPts val="1100"/>
              <a:buChar char="❏"/>
            </a:pPr>
            <a:r>
              <a:rPr lang="en-US" sz="1100"/>
              <a:t>Type yes and press Enter to trust the server and save its key to your local system.</a:t>
            </a:r>
            <a:endParaRPr sz="1100"/>
          </a:p>
          <a:p>
            <a:pPr indent="-298450" lvl="0" marL="457200" rtl="0" algn="l">
              <a:spcBef>
                <a:spcPts val="0"/>
              </a:spcBef>
              <a:spcAft>
                <a:spcPts val="0"/>
              </a:spcAft>
              <a:buSzPts val="1100"/>
              <a:buChar char="❏"/>
            </a:pPr>
            <a:r>
              <a:rPr lang="en-US" sz="1100"/>
              <a:t>Provide the password when prompted (characters do not appear as you type) and press Enter.</a:t>
            </a:r>
            <a:endParaRPr sz="1100"/>
          </a:p>
        </p:txBody>
      </p:sp>
      <p:pic>
        <p:nvPicPr>
          <p:cNvPr id="427" name="Google Shape;427;p49"/>
          <p:cNvPicPr preferRelativeResize="0"/>
          <p:nvPr/>
        </p:nvPicPr>
        <p:blipFill>
          <a:blip r:embed="rId3">
            <a:alphaModFix/>
          </a:blip>
          <a:stretch>
            <a:fillRect/>
          </a:stretch>
        </p:blipFill>
        <p:spPr>
          <a:xfrm>
            <a:off x="1713077" y="3299750"/>
            <a:ext cx="5596950" cy="1273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Transfer Files to/from a Linux Server</a:t>
            </a:r>
            <a:endParaRPr/>
          </a:p>
        </p:txBody>
      </p:sp>
      <p:sp>
        <p:nvSpPr>
          <p:cNvPr id="434" name="Google Shape;434;p5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35" name="Google Shape;435;p50"/>
          <p:cNvSpPr txBox="1"/>
          <p:nvPr>
            <p:ph idx="1" type="body"/>
          </p:nvPr>
        </p:nvSpPr>
        <p:spPr>
          <a:xfrm>
            <a:off x="2721925" y="757175"/>
            <a:ext cx="6105000" cy="38793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US" sz="1100"/>
              <a:t>Rsync is a free command-line utility for transferring files and directories both locally and between local and remote systems. It is preinstalled on most modern Linux distributions.</a:t>
            </a:r>
            <a:endParaRPr sz="1100"/>
          </a:p>
          <a:p>
            <a:pPr indent="-298450" lvl="0" marL="457200" rtl="0" algn="l">
              <a:spcBef>
                <a:spcPts val="0"/>
              </a:spcBef>
              <a:spcAft>
                <a:spcPts val="0"/>
              </a:spcAft>
              <a:buSzPts val="1100"/>
              <a:buChar char="❏"/>
            </a:pPr>
            <a:r>
              <a:rPr lang="en-US" sz="1100"/>
              <a:t>Other simple file sharing tool is the scp command. The scp command stands for secure copy, it works exactly the way the cp command does, but allows you to copy from one host over to another host on the same network. It works via ssh so all your actions are using the same authentication and security as ssh.</a:t>
            </a:r>
            <a:endParaRPr sz="1100"/>
          </a:p>
          <a:p>
            <a:pPr indent="0" lvl="0" marL="457200" rtl="0" algn="l">
              <a:spcBef>
                <a:spcPts val="0"/>
              </a:spcBef>
              <a:spcAft>
                <a:spcPts val="0"/>
              </a:spcAft>
              <a:buNone/>
            </a:pPr>
            <a:r>
              <a:rPr i="1" lang="en-US" sz="1100"/>
              <a:t>rsync [OPTION] [SOURCE] [USERNAME]@[HOSTNAME_OR_IP]:[DESTINATION]</a:t>
            </a:r>
            <a:endParaRPr i="1" sz="1100"/>
          </a:p>
          <a:p>
            <a:pPr indent="0" lvl="0" marL="457200" rtl="0" algn="l">
              <a:spcBef>
                <a:spcPts val="0"/>
              </a:spcBef>
              <a:spcAft>
                <a:spcPts val="0"/>
              </a:spcAft>
              <a:buNone/>
            </a:pPr>
            <a:r>
              <a:rPr i="1" lang="en-US" sz="1100"/>
              <a:t>rsync [OPTION] [USERNAME]@[HOSTNAME_OR_IP]:[SOURCE] [DESTINATION]</a:t>
            </a:r>
            <a:endParaRPr i="1" sz="1100"/>
          </a:p>
          <a:p>
            <a:pPr indent="0" lvl="0" marL="457200" rtl="0" algn="l">
              <a:spcBef>
                <a:spcPts val="0"/>
              </a:spcBef>
              <a:spcAft>
                <a:spcPts val="0"/>
              </a:spcAft>
              <a:buNone/>
            </a:pPr>
            <a:r>
              <a:rPr i="1" lang="en-US" sz="1100"/>
              <a:t>scp myfile.txt </a:t>
            </a:r>
            <a:r>
              <a:rPr i="1" lang="en-US" sz="1100" u="sng">
                <a:solidFill>
                  <a:schemeClr val="hlink"/>
                </a:solidFill>
                <a:hlinkClick r:id="rId3"/>
              </a:rPr>
              <a:t>username@remotehost.com</a:t>
            </a:r>
            <a:r>
              <a:rPr i="1" lang="en-US" sz="1100"/>
              <a:t>:/remote/directory</a:t>
            </a:r>
            <a:endParaRPr i="1" sz="1100"/>
          </a:p>
          <a:p>
            <a:pPr indent="0" lvl="0" marL="457200" rtl="0" algn="l">
              <a:spcBef>
                <a:spcPts val="0"/>
              </a:spcBef>
              <a:spcAft>
                <a:spcPts val="0"/>
              </a:spcAft>
              <a:buNone/>
            </a:pPr>
            <a:r>
              <a:rPr i="1" lang="en-US" sz="1100"/>
              <a:t>scp username@remotehost.com:/remote/directory/myfile.txt /local/directory</a:t>
            </a:r>
            <a:endParaRPr i="1" sz="1100"/>
          </a:p>
          <a:p>
            <a:pPr indent="-298450" lvl="0" marL="457200" rtl="0" algn="l">
              <a:spcBef>
                <a:spcPts val="0"/>
              </a:spcBef>
              <a:spcAft>
                <a:spcPts val="0"/>
              </a:spcAft>
              <a:buSzPts val="1100"/>
              <a:buChar char="❏"/>
            </a:pPr>
            <a:r>
              <a:rPr lang="en-US" sz="1100"/>
              <a:t>Python has a super useful tool for serving files over HTTP. This is great if you just want to create a quick network share that other machines on your network can access. To do that just go to the directory you want to share and run:</a:t>
            </a:r>
            <a:endParaRPr sz="1100"/>
          </a:p>
          <a:p>
            <a:pPr indent="-298450" lvl="0" marL="457200" rtl="0" algn="l">
              <a:spcBef>
                <a:spcPts val="0"/>
              </a:spcBef>
              <a:spcAft>
                <a:spcPts val="0"/>
              </a:spcAft>
              <a:buSzPts val="1100"/>
              <a:buChar char="❏"/>
            </a:pPr>
            <a:r>
              <a:rPr lang="en-US" sz="1100"/>
              <a:t>python3 -m http.server</a:t>
            </a:r>
            <a:endParaRPr sz="1100"/>
          </a:p>
        </p:txBody>
      </p:sp>
      <p:pic>
        <p:nvPicPr>
          <p:cNvPr id="436" name="Google Shape;436;p50"/>
          <p:cNvPicPr preferRelativeResize="0"/>
          <p:nvPr/>
        </p:nvPicPr>
        <p:blipFill rotWithShape="1">
          <a:blip r:embed="rId4">
            <a:alphaModFix/>
          </a:blip>
          <a:srcRect b="0" l="0" r="48681" t="0"/>
          <a:stretch/>
        </p:blipFill>
        <p:spPr>
          <a:xfrm>
            <a:off x="98250" y="1498100"/>
            <a:ext cx="2742075" cy="2671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Scheduling Tasks on Linux</a:t>
            </a:r>
            <a:endParaRPr/>
          </a:p>
        </p:txBody>
      </p:sp>
      <p:sp>
        <p:nvSpPr>
          <p:cNvPr id="443" name="Google Shape;443;p5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44" name="Google Shape;444;p51"/>
          <p:cNvSpPr txBox="1"/>
          <p:nvPr>
            <p:ph idx="1" type="body"/>
          </p:nvPr>
        </p:nvSpPr>
        <p:spPr>
          <a:xfrm>
            <a:off x="245125" y="680975"/>
            <a:ext cx="8581800" cy="14703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US" sz="1100"/>
              <a:t>The cron utility reads the crontab (cron table) file and executes scheduled commands or scripts at specified times and intervals. A cron job line in a crontab file must follow this format:</a:t>
            </a:r>
            <a:endParaRPr sz="1100"/>
          </a:p>
          <a:p>
            <a:pPr indent="457200" lvl="0" marL="457200" rtl="0" algn="l">
              <a:spcBef>
                <a:spcPts val="0"/>
              </a:spcBef>
              <a:spcAft>
                <a:spcPts val="0"/>
              </a:spcAft>
              <a:buNone/>
            </a:pPr>
            <a:r>
              <a:rPr lang="en-US" sz="1100"/>
              <a:t>MIN HOUR DOM MON DOW CMD</a:t>
            </a:r>
            <a:endParaRPr sz="1100"/>
          </a:p>
          <a:p>
            <a:pPr indent="-298450" lvl="0" marL="457200" rtl="0" algn="l">
              <a:spcBef>
                <a:spcPts val="0"/>
              </a:spcBef>
              <a:spcAft>
                <a:spcPts val="0"/>
              </a:spcAft>
              <a:buSzPts val="1100"/>
              <a:buChar char="❏"/>
            </a:pPr>
            <a:r>
              <a:rPr lang="en-US" sz="1100"/>
              <a:t>For example, the following line prompts Cron to execute a script on January 1st at 9 AM:</a:t>
            </a:r>
            <a:endParaRPr sz="1100"/>
          </a:p>
          <a:p>
            <a:pPr indent="457200" lvl="0" marL="457200" rtl="0" algn="l">
              <a:spcBef>
                <a:spcPts val="0"/>
              </a:spcBef>
              <a:spcAft>
                <a:spcPts val="0"/>
              </a:spcAft>
              <a:buNone/>
            </a:pPr>
            <a:r>
              <a:rPr i="1" lang="en-US" sz="1100"/>
              <a:t>0 9 1 1 * /path/to/your_script.sh</a:t>
            </a:r>
            <a:endParaRPr i="1" sz="1100"/>
          </a:p>
        </p:txBody>
      </p:sp>
      <p:graphicFrame>
        <p:nvGraphicFramePr>
          <p:cNvPr id="445" name="Google Shape;445;p51"/>
          <p:cNvGraphicFramePr/>
          <p:nvPr/>
        </p:nvGraphicFramePr>
        <p:xfrm>
          <a:off x="1454025" y="2306950"/>
          <a:ext cx="3000000" cy="3000000"/>
        </p:xfrm>
        <a:graphic>
          <a:graphicData uri="http://schemas.openxmlformats.org/drawingml/2006/table">
            <a:tbl>
              <a:tblPr>
                <a:noFill/>
                <a:tableStyleId>{A18C7766-8D44-4B25-8F5C-84C233681AFE}</a:tableStyleId>
              </a:tblPr>
              <a:tblGrid>
                <a:gridCol w="2819400"/>
                <a:gridCol w="923925"/>
                <a:gridCol w="2371725"/>
              </a:tblGrid>
              <a:tr h="209550">
                <a:tc>
                  <a:txBody>
                    <a:bodyPr/>
                    <a:lstStyle/>
                    <a:p>
                      <a:pPr indent="0" lvl="0" marL="0" rtl="0" algn="l">
                        <a:lnSpc>
                          <a:spcPct val="115000"/>
                        </a:lnSpc>
                        <a:spcBef>
                          <a:spcPts val="0"/>
                        </a:spcBef>
                        <a:spcAft>
                          <a:spcPts val="0"/>
                        </a:spcAft>
                        <a:buNone/>
                      </a:pPr>
                      <a:r>
                        <a:rPr lang="en-US" sz="1000">
                          <a:solidFill>
                            <a:srgbClr val="FFFFFF"/>
                          </a:solidFill>
                          <a:latin typeface="Roboto"/>
                          <a:ea typeface="Roboto"/>
                          <a:cs typeface="Roboto"/>
                          <a:sym typeface="Roboto"/>
                        </a:rPr>
                        <a:t>Task</a:t>
                      </a:r>
                      <a:endParaRPr sz="1000">
                        <a:solidFill>
                          <a:srgbClr val="FFFFFF"/>
                        </a:solidFill>
                        <a:latin typeface="Roboto"/>
                        <a:ea typeface="Roboto"/>
                        <a:cs typeface="Roboto"/>
                        <a:sym typeface="Roboto"/>
                      </a:endParaRPr>
                    </a:p>
                  </a:txBody>
                  <a:tcPr marT="19050" marB="19050" marR="76200" marL="76200" anchor="ctr">
                    <a:lnL cap="flat" cmpd="sng" w="10575">
                      <a:solidFill>
                        <a:srgbClr val="284E3F"/>
                      </a:solidFill>
                      <a:prstDash val="solid"/>
                      <a:round/>
                      <a:headEnd len="sm" w="sm" type="none"/>
                      <a:tailEnd len="sm" w="sm" type="none"/>
                    </a:lnL>
                    <a:lnR cap="flat" cmpd="sng" w="10575">
                      <a:solidFill>
                        <a:srgbClr val="356854"/>
                      </a:solidFill>
                      <a:prstDash val="solid"/>
                      <a:round/>
                      <a:headEnd len="sm" w="sm" type="none"/>
                      <a:tailEnd len="sm" w="sm" type="none"/>
                    </a:lnR>
                    <a:lnT cap="flat" cmpd="sng" w="10575">
                      <a:solidFill>
                        <a:srgbClr val="284E3F"/>
                      </a:solidFill>
                      <a:prstDash val="solid"/>
                      <a:round/>
                      <a:headEnd len="sm" w="sm" type="none"/>
                      <a:tailEnd len="sm" w="sm" type="none"/>
                    </a:lnT>
                    <a:lnB cap="flat" cmpd="sng" w="10575">
                      <a:solidFill>
                        <a:srgbClr val="284E3F"/>
                      </a:solidFill>
                      <a:prstDash val="solid"/>
                      <a:round/>
                      <a:headEnd len="sm" w="sm" type="none"/>
                      <a:tailEnd len="sm" w="sm" type="none"/>
                    </a:lnB>
                    <a:solidFill>
                      <a:srgbClr val="356854"/>
                    </a:solidFill>
                  </a:tcPr>
                </a:tc>
                <a:tc>
                  <a:txBody>
                    <a:bodyPr/>
                    <a:lstStyle/>
                    <a:p>
                      <a:pPr indent="0" lvl="0" marL="0" rtl="0" algn="l">
                        <a:lnSpc>
                          <a:spcPct val="115000"/>
                        </a:lnSpc>
                        <a:spcBef>
                          <a:spcPts val="0"/>
                        </a:spcBef>
                        <a:spcAft>
                          <a:spcPts val="0"/>
                        </a:spcAft>
                        <a:buNone/>
                      </a:pPr>
                      <a:r>
                        <a:rPr lang="en-US" sz="1000">
                          <a:solidFill>
                            <a:srgbClr val="FFFFFF"/>
                          </a:solidFill>
                          <a:latin typeface="Roboto"/>
                          <a:ea typeface="Roboto"/>
                          <a:cs typeface="Roboto"/>
                          <a:sym typeface="Roboto"/>
                        </a:rPr>
                        <a:t>Schedule</a:t>
                      </a:r>
                      <a:endParaRPr sz="1000">
                        <a:solidFill>
                          <a:srgbClr val="FFFFFF"/>
                        </a:solidFill>
                        <a:latin typeface="Roboto"/>
                        <a:ea typeface="Roboto"/>
                        <a:cs typeface="Roboto"/>
                        <a:sym typeface="Roboto"/>
                      </a:endParaRPr>
                    </a:p>
                  </a:txBody>
                  <a:tcPr marT="19050" marB="19050" marR="76200" marL="76200" anchor="ctr">
                    <a:lnL cap="flat" cmpd="sng" w="10575">
                      <a:solidFill>
                        <a:srgbClr val="356854"/>
                      </a:solidFill>
                      <a:prstDash val="solid"/>
                      <a:round/>
                      <a:headEnd len="sm" w="sm" type="none"/>
                      <a:tailEnd len="sm" w="sm" type="none"/>
                    </a:lnL>
                    <a:lnR cap="flat" cmpd="sng" w="10575">
                      <a:solidFill>
                        <a:srgbClr val="356854"/>
                      </a:solidFill>
                      <a:prstDash val="solid"/>
                      <a:round/>
                      <a:headEnd len="sm" w="sm" type="none"/>
                      <a:tailEnd len="sm" w="sm" type="none"/>
                    </a:lnR>
                    <a:lnT cap="flat" cmpd="sng" w="10575">
                      <a:solidFill>
                        <a:srgbClr val="284E3F"/>
                      </a:solidFill>
                      <a:prstDash val="solid"/>
                      <a:round/>
                      <a:headEnd len="sm" w="sm" type="none"/>
                      <a:tailEnd len="sm" w="sm" type="none"/>
                    </a:lnT>
                    <a:lnB cap="flat" cmpd="sng" w="10575">
                      <a:solidFill>
                        <a:srgbClr val="284E3F"/>
                      </a:solidFill>
                      <a:prstDash val="solid"/>
                      <a:round/>
                      <a:headEnd len="sm" w="sm" type="none"/>
                      <a:tailEnd len="sm" w="sm" type="none"/>
                    </a:lnB>
                    <a:solidFill>
                      <a:srgbClr val="356854"/>
                    </a:solidFill>
                  </a:tcPr>
                </a:tc>
                <a:tc>
                  <a:txBody>
                    <a:bodyPr/>
                    <a:lstStyle/>
                    <a:p>
                      <a:pPr indent="0" lvl="0" marL="0" rtl="0" algn="l">
                        <a:lnSpc>
                          <a:spcPct val="115000"/>
                        </a:lnSpc>
                        <a:spcBef>
                          <a:spcPts val="0"/>
                        </a:spcBef>
                        <a:spcAft>
                          <a:spcPts val="0"/>
                        </a:spcAft>
                        <a:buNone/>
                      </a:pPr>
                      <a:r>
                        <a:rPr lang="en-US" sz="1000">
                          <a:solidFill>
                            <a:srgbClr val="FFFFFF"/>
                          </a:solidFill>
                          <a:latin typeface="Roboto"/>
                          <a:ea typeface="Roboto"/>
                          <a:cs typeface="Roboto"/>
                          <a:sym typeface="Roboto"/>
                        </a:rPr>
                        <a:t>Crontab Line</a:t>
                      </a:r>
                      <a:endParaRPr sz="1000">
                        <a:solidFill>
                          <a:srgbClr val="FFFFFF"/>
                        </a:solidFill>
                        <a:latin typeface="Roboto"/>
                        <a:ea typeface="Roboto"/>
                        <a:cs typeface="Roboto"/>
                        <a:sym typeface="Roboto"/>
                      </a:endParaRPr>
                    </a:p>
                  </a:txBody>
                  <a:tcPr marT="19050" marB="19050" marR="76200" marL="76200" anchor="ctr">
                    <a:lnL cap="flat" cmpd="sng" w="10575">
                      <a:solidFill>
                        <a:srgbClr val="356854"/>
                      </a:solidFill>
                      <a:prstDash val="solid"/>
                      <a:round/>
                      <a:headEnd len="sm" w="sm" type="none"/>
                      <a:tailEnd len="sm" w="sm" type="none"/>
                    </a:lnL>
                    <a:lnR cap="flat" cmpd="sng" w="10575">
                      <a:solidFill>
                        <a:srgbClr val="284E3F"/>
                      </a:solidFill>
                      <a:prstDash val="solid"/>
                      <a:round/>
                      <a:headEnd len="sm" w="sm" type="none"/>
                      <a:tailEnd len="sm" w="sm" type="none"/>
                    </a:lnR>
                    <a:lnT cap="flat" cmpd="sng" w="10575">
                      <a:solidFill>
                        <a:srgbClr val="284E3F"/>
                      </a:solidFill>
                      <a:prstDash val="solid"/>
                      <a:round/>
                      <a:headEnd len="sm" w="sm" type="none"/>
                      <a:tailEnd len="sm" w="sm" type="none"/>
                    </a:lnT>
                    <a:lnB cap="flat" cmpd="sng" w="10575">
                      <a:solidFill>
                        <a:srgbClr val="284E3F"/>
                      </a:solidFill>
                      <a:prstDash val="solid"/>
                      <a:round/>
                      <a:headEnd len="sm" w="sm" type="none"/>
                      <a:tailEnd len="sm" w="sm" type="none"/>
                    </a:lnB>
                    <a:solidFill>
                      <a:srgbClr val="356854"/>
                    </a:solidFill>
                  </a:tcPr>
                </a:tc>
              </a:tr>
              <a:tr h="209550">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Run a backup script every day at 2 AM</a:t>
                      </a:r>
                      <a:endParaRPr sz="1000">
                        <a:solidFill>
                          <a:srgbClr val="434343"/>
                        </a:solidFill>
                        <a:latin typeface="Roboto"/>
                        <a:ea typeface="Roboto"/>
                        <a:cs typeface="Roboto"/>
                        <a:sym typeface="Roboto"/>
                      </a:endParaRPr>
                    </a:p>
                  </a:txBody>
                  <a:tcPr marT="19050" marB="19050" marR="76200" marL="76200" anchor="ctr">
                    <a:lnL cap="flat" cmpd="sng" w="10575">
                      <a:solidFill>
                        <a:srgbClr val="284E3F"/>
                      </a:solidFill>
                      <a:prstDash val="solid"/>
                      <a:round/>
                      <a:headEnd len="sm" w="sm" type="none"/>
                      <a:tailEnd len="sm" w="sm" type="none"/>
                    </a:lnL>
                    <a:lnR cap="flat" cmpd="sng" w="10575">
                      <a:solidFill>
                        <a:srgbClr val="FFFFFF"/>
                      </a:solidFill>
                      <a:prstDash val="solid"/>
                      <a:round/>
                      <a:headEnd len="sm" w="sm" type="none"/>
                      <a:tailEnd len="sm" w="sm" type="none"/>
                    </a:lnR>
                    <a:lnT cap="flat" cmpd="sng" w="10575">
                      <a:solidFill>
                        <a:srgbClr val="284E3F"/>
                      </a:solidFill>
                      <a:prstDash val="solid"/>
                      <a:round/>
                      <a:headEnd len="sm" w="sm" type="none"/>
                      <a:tailEnd len="sm" w="sm" type="none"/>
                    </a:lnT>
                    <a:lnB cap="flat" cmpd="sng" w="10575">
                      <a:solidFill>
                        <a:srgbClr val="F6F8F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Daily</a:t>
                      </a:r>
                      <a:endParaRPr sz="1000">
                        <a:solidFill>
                          <a:srgbClr val="434343"/>
                        </a:solidFill>
                        <a:latin typeface="Roboto"/>
                        <a:ea typeface="Roboto"/>
                        <a:cs typeface="Roboto"/>
                        <a:sym typeface="Roboto"/>
                      </a:endParaRPr>
                    </a:p>
                  </a:txBody>
                  <a:tcPr marT="19050" marB="19050" marR="76200" marL="76200" anchor="ctr">
                    <a:lnL cap="flat" cmpd="sng" w="10575">
                      <a:solidFill>
                        <a:srgbClr val="FFFFFF"/>
                      </a:solidFill>
                      <a:prstDash val="solid"/>
                      <a:round/>
                      <a:headEnd len="sm" w="sm" type="none"/>
                      <a:tailEnd len="sm" w="sm" type="none"/>
                    </a:lnL>
                    <a:lnR cap="flat" cmpd="sng" w="10575">
                      <a:solidFill>
                        <a:srgbClr val="FFFFFF"/>
                      </a:solidFill>
                      <a:prstDash val="solid"/>
                      <a:round/>
                      <a:headEnd len="sm" w="sm" type="none"/>
                      <a:tailEnd len="sm" w="sm" type="none"/>
                    </a:lnR>
                    <a:lnT cap="flat" cmpd="sng" w="10575">
                      <a:solidFill>
                        <a:srgbClr val="284E3F"/>
                      </a:solidFill>
                      <a:prstDash val="solid"/>
                      <a:round/>
                      <a:headEnd len="sm" w="sm" type="none"/>
                      <a:tailEnd len="sm" w="sm" type="none"/>
                    </a:lnT>
                    <a:lnB cap="flat" cmpd="sng" w="10575">
                      <a:solidFill>
                        <a:srgbClr val="F6F8F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0 2 * * * /home/user/scripts/backup.sh</a:t>
                      </a:r>
                      <a:endParaRPr sz="1000">
                        <a:solidFill>
                          <a:srgbClr val="434343"/>
                        </a:solidFill>
                        <a:latin typeface="Roboto"/>
                        <a:ea typeface="Roboto"/>
                        <a:cs typeface="Roboto"/>
                        <a:sym typeface="Roboto"/>
                      </a:endParaRPr>
                    </a:p>
                  </a:txBody>
                  <a:tcPr marT="19050" marB="19050" marR="76200" marL="76200" anchor="ctr">
                    <a:lnL cap="flat" cmpd="sng" w="10575">
                      <a:solidFill>
                        <a:srgbClr val="FFFFFF"/>
                      </a:solidFill>
                      <a:prstDash val="solid"/>
                      <a:round/>
                      <a:headEnd len="sm" w="sm" type="none"/>
                      <a:tailEnd len="sm" w="sm" type="none"/>
                    </a:lnL>
                    <a:lnR cap="flat" cmpd="sng" w="10575">
                      <a:solidFill>
                        <a:srgbClr val="284E3F"/>
                      </a:solidFill>
                      <a:prstDash val="solid"/>
                      <a:round/>
                      <a:headEnd len="sm" w="sm" type="none"/>
                      <a:tailEnd len="sm" w="sm" type="none"/>
                    </a:lnR>
                    <a:lnT cap="flat" cmpd="sng" w="10575">
                      <a:solidFill>
                        <a:srgbClr val="284E3F"/>
                      </a:solidFill>
                      <a:prstDash val="solid"/>
                      <a:round/>
                      <a:headEnd len="sm" w="sm" type="none"/>
                      <a:tailEnd len="sm" w="sm" type="none"/>
                    </a:lnT>
                    <a:lnB cap="flat" cmpd="sng" w="10575">
                      <a:solidFill>
                        <a:srgbClr val="F6F8F9"/>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Clear temp files every Sunday night</a:t>
                      </a:r>
                      <a:endParaRPr sz="1000">
                        <a:solidFill>
                          <a:srgbClr val="434343"/>
                        </a:solidFill>
                        <a:latin typeface="Roboto"/>
                        <a:ea typeface="Roboto"/>
                        <a:cs typeface="Roboto"/>
                        <a:sym typeface="Roboto"/>
                      </a:endParaRPr>
                    </a:p>
                  </a:txBody>
                  <a:tcPr marT="19050" marB="19050" marR="76200" marL="76200" anchor="ctr">
                    <a:lnL cap="flat" cmpd="sng" w="10575">
                      <a:solidFill>
                        <a:srgbClr val="284E3F"/>
                      </a:solidFill>
                      <a:prstDash val="solid"/>
                      <a:round/>
                      <a:headEnd len="sm" w="sm" type="none"/>
                      <a:tailEnd len="sm" w="sm" type="none"/>
                    </a:lnL>
                    <a:lnR cap="flat" cmpd="sng" w="10575">
                      <a:solidFill>
                        <a:srgbClr val="F6F8F9"/>
                      </a:solidFill>
                      <a:prstDash val="solid"/>
                      <a:round/>
                      <a:headEnd len="sm" w="sm" type="none"/>
                      <a:tailEnd len="sm" w="sm" type="none"/>
                    </a:lnR>
                    <a:lnT cap="flat" cmpd="sng" w="10575">
                      <a:solidFill>
                        <a:srgbClr val="F6F8F9"/>
                      </a:solidFill>
                      <a:prstDash val="solid"/>
                      <a:round/>
                      <a:headEnd len="sm" w="sm" type="none"/>
                      <a:tailEnd len="sm" w="sm" type="none"/>
                    </a:lnT>
                    <a:lnB cap="flat" cmpd="sng" w="10575">
                      <a:solidFill>
                        <a:srgbClr val="F6F8F9"/>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Weekly</a:t>
                      </a:r>
                      <a:endParaRPr sz="1000">
                        <a:solidFill>
                          <a:srgbClr val="434343"/>
                        </a:solidFill>
                        <a:latin typeface="Roboto"/>
                        <a:ea typeface="Roboto"/>
                        <a:cs typeface="Roboto"/>
                        <a:sym typeface="Roboto"/>
                      </a:endParaRPr>
                    </a:p>
                  </a:txBody>
                  <a:tcPr marT="19050" marB="19050" marR="76200" marL="76200" anchor="ctr">
                    <a:lnL cap="flat" cmpd="sng" w="10575">
                      <a:solidFill>
                        <a:srgbClr val="F6F8F9"/>
                      </a:solidFill>
                      <a:prstDash val="solid"/>
                      <a:round/>
                      <a:headEnd len="sm" w="sm" type="none"/>
                      <a:tailEnd len="sm" w="sm" type="none"/>
                    </a:lnL>
                    <a:lnR cap="flat" cmpd="sng" w="10575">
                      <a:solidFill>
                        <a:srgbClr val="F6F8F9"/>
                      </a:solidFill>
                      <a:prstDash val="solid"/>
                      <a:round/>
                      <a:headEnd len="sm" w="sm" type="none"/>
                      <a:tailEnd len="sm" w="sm" type="none"/>
                    </a:lnR>
                    <a:lnT cap="flat" cmpd="sng" w="10575">
                      <a:solidFill>
                        <a:srgbClr val="F6F8F9"/>
                      </a:solidFill>
                      <a:prstDash val="solid"/>
                      <a:round/>
                      <a:headEnd len="sm" w="sm" type="none"/>
                      <a:tailEnd len="sm" w="sm" type="none"/>
                    </a:lnT>
                    <a:lnB cap="flat" cmpd="sng" w="10575">
                      <a:solidFill>
                        <a:srgbClr val="F6F8F9"/>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0 23 * * 0 rm -rf /tmp/*</a:t>
                      </a:r>
                      <a:endParaRPr sz="1000">
                        <a:solidFill>
                          <a:srgbClr val="434343"/>
                        </a:solidFill>
                        <a:latin typeface="Roboto"/>
                        <a:ea typeface="Roboto"/>
                        <a:cs typeface="Roboto"/>
                        <a:sym typeface="Roboto"/>
                      </a:endParaRPr>
                    </a:p>
                  </a:txBody>
                  <a:tcPr marT="19050" marB="19050" marR="76200" marL="76200" anchor="ctr">
                    <a:lnL cap="flat" cmpd="sng" w="10575">
                      <a:solidFill>
                        <a:srgbClr val="F6F8F9"/>
                      </a:solidFill>
                      <a:prstDash val="solid"/>
                      <a:round/>
                      <a:headEnd len="sm" w="sm" type="none"/>
                      <a:tailEnd len="sm" w="sm" type="none"/>
                    </a:lnL>
                    <a:lnR cap="flat" cmpd="sng" w="10575">
                      <a:solidFill>
                        <a:srgbClr val="284E3F"/>
                      </a:solidFill>
                      <a:prstDash val="solid"/>
                      <a:round/>
                      <a:headEnd len="sm" w="sm" type="none"/>
                      <a:tailEnd len="sm" w="sm" type="none"/>
                    </a:lnR>
                    <a:lnT cap="flat" cmpd="sng" w="10575">
                      <a:solidFill>
                        <a:srgbClr val="F6F8F9"/>
                      </a:solidFill>
                      <a:prstDash val="solid"/>
                      <a:round/>
                      <a:headEnd len="sm" w="sm" type="none"/>
                      <a:tailEnd len="sm" w="sm" type="none"/>
                    </a:lnT>
                    <a:lnB cap="flat" cmpd="sng" w="10575">
                      <a:solidFill>
                        <a:srgbClr val="F6F8F9"/>
                      </a:solidFill>
                      <a:prstDash val="solid"/>
                      <a:round/>
                      <a:headEnd len="sm" w="sm" type="none"/>
                      <a:tailEnd len="sm" w="sm" type="none"/>
                    </a:lnB>
                    <a:solidFill>
                      <a:srgbClr val="F6F8F9"/>
                    </a:solidFill>
                  </a:tcPr>
                </a:tc>
              </a:tr>
              <a:tr h="209550">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Run a system update on the 1st of every month</a:t>
                      </a:r>
                      <a:endParaRPr sz="1000">
                        <a:solidFill>
                          <a:srgbClr val="434343"/>
                        </a:solidFill>
                        <a:latin typeface="Roboto"/>
                        <a:ea typeface="Roboto"/>
                        <a:cs typeface="Roboto"/>
                        <a:sym typeface="Roboto"/>
                      </a:endParaRPr>
                    </a:p>
                  </a:txBody>
                  <a:tcPr marT="19050" marB="19050" marR="76200" marL="76200" anchor="ctr">
                    <a:lnL cap="flat" cmpd="sng" w="10575">
                      <a:solidFill>
                        <a:srgbClr val="284E3F"/>
                      </a:solidFill>
                      <a:prstDash val="solid"/>
                      <a:round/>
                      <a:headEnd len="sm" w="sm" type="none"/>
                      <a:tailEnd len="sm" w="sm" type="none"/>
                    </a:lnL>
                    <a:lnR cap="flat" cmpd="sng" w="10575">
                      <a:solidFill>
                        <a:srgbClr val="FFFFFF"/>
                      </a:solidFill>
                      <a:prstDash val="solid"/>
                      <a:round/>
                      <a:headEnd len="sm" w="sm" type="none"/>
                      <a:tailEnd len="sm" w="sm" type="none"/>
                    </a:lnR>
                    <a:lnT cap="flat" cmpd="sng" w="10575">
                      <a:solidFill>
                        <a:srgbClr val="F6F8F9"/>
                      </a:solidFill>
                      <a:prstDash val="solid"/>
                      <a:round/>
                      <a:headEnd len="sm" w="sm" type="none"/>
                      <a:tailEnd len="sm" w="sm" type="none"/>
                    </a:lnT>
                    <a:lnB cap="flat" cmpd="sng" w="10575">
                      <a:solidFill>
                        <a:srgbClr val="284E3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Monthly</a:t>
                      </a:r>
                      <a:endParaRPr sz="1000">
                        <a:solidFill>
                          <a:srgbClr val="434343"/>
                        </a:solidFill>
                        <a:latin typeface="Roboto"/>
                        <a:ea typeface="Roboto"/>
                        <a:cs typeface="Roboto"/>
                        <a:sym typeface="Roboto"/>
                      </a:endParaRPr>
                    </a:p>
                  </a:txBody>
                  <a:tcPr marT="19050" marB="19050" marR="76200" marL="76200" anchor="ctr">
                    <a:lnL cap="flat" cmpd="sng" w="10575">
                      <a:solidFill>
                        <a:srgbClr val="FFFFFF"/>
                      </a:solidFill>
                      <a:prstDash val="solid"/>
                      <a:round/>
                      <a:headEnd len="sm" w="sm" type="none"/>
                      <a:tailEnd len="sm" w="sm" type="none"/>
                    </a:lnL>
                    <a:lnR cap="flat" cmpd="sng" w="10575">
                      <a:solidFill>
                        <a:srgbClr val="FFFFFF"/>
                      </a:solidFill>
                      <a:prstDash val="solid"/>
                      <a:round/>
                      <a:headEnd len="sm" w="sm" type="none"/>
                      <a:tailEnd len="sm" w="sm" type="none"/>
                    </a:lnR>
                    <a:lnT cap="flat" cmpd="sng" w="10575">
                      <a:solidFill>
                        <a:srgbClr val="F6F8F9"/>
                      </a:solidFill>
                      <a:prstDash val="solid"/>
                      <a:round/>
                      <a:headEnd len="sm" w="sm" type="none"/>
                      <a:tailEnd len="sm" w="sm" type="none"/>
                    </a:lnT>
                    <a:lnB cap="flat" cmpd="sng" w="10575">
                      <a:solidFill>
                        <a:srgbClr val="284E3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0 4 1 * * apt update &amp;&amp; apt upgrade -y</a:t>
                      </a:r>
                      <a:endParaRPr sz="1000">
                        <a:solidFill>
                          <a:srgbClr val="434343"/>
                        </a:solidFill>
                        <a:latin typeface="Roboto"/>
                        <a:ea typeface="Roboto"/>
                        <a:cs typeface="Roboto"/>
                        <a:sym typeface="Roboto"/>
                      </a:endParaRPr>
                    </a:p>
                  </a:txBody>
                  <a:tcPr marT="19050" marB="19050" marR="76200" marL="76200" anchor="ctr">
                    <a:lnL cap="flat" cmpd="sng" w="10575">
                      <a:solidFill>
                        <a:srgbClr val="FFFFFF"/>
                      </a:solidFill>
                      <a:prstDash val="solid"/>
                      <a:round/>
                      <a:headEnd len="sm" w="sm" type="none"/>
                      <a:tailEnd len="sm" w="sm" type="none"/>
                    </a:lnL>
                    <a:lnR cap="flat" cmpd="sng" w="10575">
                      <a:solidFill>
                        <a:srgbClr val="284E3F"/>
                      </a:solidFill>
                      <a:prstDash val="solid"/>
                      <a:round/>
                      <a:headEnd len="sm" w="sm" type="none"/>
                      <a:tailEnd len="sm" w="sm" type="none"/>
                    </a:lnR>
                    <a:lnT cap="flat" cmpd="sng" w="10575">
                      <a:solidFill>
                        <a:srgbClr val="F6F8F9"/>
                      </a:solidFill>
                      <a:prstDash val="solid"/>
                      <a:round/>
                      <a:headEnd len="sm" w="sm" type="none"/>
                      <a:tailEnd len="sm" w="sm" type="none"/>
                    </a:lnT>
                    <a:lnB cap="flat" cmpd="sng" w="10575">
                      <a:solidFill>
                        <a:srgbClr val="284E3F"/>
                      </a:solidFill>
                      <a:prstDash val="solid"/>
                      <a:round/>
                      <a:headEnd len="sm" w="sm" type="none"/>
                      <a:tailEnd len="sm" w="sm" type="none"/>
                    </a:lnB>
                    <a:solidFill>
                      <a:srgbClr val="FFFFFF"/>
                    </a:solidFill>
                  </a:tcPr>
                </a:tc>
              </a:tr>
            </a:tbl>
          </a:graphicData>
        </a:graphic>
      </p:graphicFrame>
      <p:sp>
        <p:nvSpPr>
          <p:cNvPr id="446" name="Google Shape;446;p51"/>
          <p:cNvSpPr txBox="1"/>
          <p:nvPr>
            <p:ph idx="1" type="body"/>
          </p:nvPr>
        </p:nvSpPr>
        <p:spPr>
          <a:xfrm>
            <a:off x="343050" y="3145150"/>
            <a:ext cx="8581800" cy="147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t>Other important command</a:t>
            </a:r>
            <a:endParaRPr sz="1100"/>
          </a:p>
          <a:p>
            <a:pPr indent="-298450" lvl="0" marL="457200" rtl="0" algn="l">
              <a:spcBef>
                <a:spcPts val="0"/>
              </a:spcBef>
              <a:spcAft>
                <a:spcPts val="0"/>
              </a:spcAft>
              <a:buSzPts val="1100"/>
              <a:buChar char="❏"/>
            </a:pPr>
            <a:r>
              <a:rPr i="1" lang="en-US" sz="1100"/>
              <a:t>crontab -l </a:t>
            </a:r>
            <a:r>
              <a:rPr lang="en-US" sz="1100"/>
              <a:t># To view the current user's scheduled cron jobs, enter</a:t>
            </a:r>
            <a:endParaRPr sz="1100"/>
          </a:p>
          <a:p>
            <a:pPr indent="-298450" lvl="0" marL="457200" rtl="0" algn="l">
              <a:spcBef>
                <a:spcPts val="0"/>
              </a:spcBef>
              <a:spcAft>
                <a:spcPts val="0"/>
              </a:spcAft>
              <a:buSzPts val="1100"/>
              <a:buChar char="❏"/>
            </a:pPr>
            <a:r>
              <a:rPr i="1" lang="en-US" sz="1100"/>
              <a:t>crontab -e </a:t>
            </a:r>
            <a:r>
              <a:rPr lang="en-US" sz="1100"/>
              <a:t># This opens crontab in the system's default text editor, where you can add, remove, or change scheduled tasks.</a:t>
            </a:r>
            <a:endParaRPr sz="1100"/>
          </a:p>
          <a:p>
            <a:pPr indent="-298450" lvl="0" marL="457200" rtl="0" algn="l">
              <a:spcBef>
                <a:spcPts val="0"/>
              </a:spcBef>
              <a:spcAft>
                <a:spcPts val="0"/>
              </a:spcAft>
              <a:buSzPts val="1100"/>
              <a:buChar char="❏"/>
            </a:pPr>
            <a:r>
              <a:rPr i="1" lang="en-US" sz="1100"/>
              <a:t>crontab -r </a:t>
            </a:r>
            <a:r>
              <a:rPr lang="en-US" sz="1100"/>
              <a:t># To remove your crontab and all scheduled jobs, enter</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What is Linux</a:t>
            </a:r>
            <a:endParaRPr/>
          </a:p>
        </p:txBody>
      </p:sp>
      <p:sp>
        <p:nvSpPr>
          <p:cNvPr id="133" name="Google Shape;133;p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34" name="Google Shape;134;p16"/>
          <p:cNvSpPr txBox="1"/>
          <p:nvPr>
            <p:ph idx="1" type="body"/>
          </p:nvPr>
        </p:nvSpPr>
        <p:spPr>
          <a:xfrm>
            <a:off x="263925" y="805700"/>
            <a:ext cx="5970000" cy="38406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n-US" sz="1200"/>
              <a:t>The term Linux is actually quite a misnomer, since it actually refers to the Linux kernel.</a:t>
            </a:r>
            <a:endParaRPr sz="1200"/>
          </a:p>
          <a:p>
            <a:pPr indent="-304800" lvl="0" marL="457200" rtl="0" algn="l">
              <a:spcBef>
                <a:spcPts val="0"/>
              </a:spcBef>
              <a:spcAft>
                <a:spcPts val="0"/>
              </a:spcAft>
              <a:buSzPts val="1200"/>
              <a:buChar char="❏"/>
            </a:pPr>
            <a:r>
              <a:rPr lang="en-US" sz="1200"/>
              <a:t>However, many distributions use the Linux kernel so therefore are commonly known as Linux operating systems.</a:t>
            </a:r>
            <a:endParaRPr sz="1200"/>
          </a:p>
          <a:p>
            <a:pPr indent="-304800" lvl="0" marL="457200" rtl="0" algn="l">
              <a:spcBef>
                <a:spcPts val="0"/>
              </a:spcBef>
              <a:spcAft>
                <a:spcPts val="0"/>
              </a:spcAft>
              <a:buSzPts val="1200"/>
              <a:buChar char="❏"/>
            </a:pPr>
            <a:r>
              <a:rPr lang="en-US" sz="1200"/>
              <a:t>A Linux system is divided into three main parts:</a:t>
            </a:r>
            <a:endParaRPr sz="1200"/>
          </a:p>
          <a:p>
            <a:pPr indent="-304800" lvl="1" marL="914400" rtl="0" algn="l">
              <a:spcBef>
                <a:spcPts val="0"/>
              </a:spcBef>
              <a:spcAft>
                <a:spcPts val="0"/>
              </a:spcAft>
              <a:buSzPts val="1200"/>
              <a:buChar char="❏"/>
            </a:pPr>
            <a:r>
              <a:rPr b="1" lang="en-US" sz="1200"/>
              <a:t>Hardware</a:t>
            </a:r>
            <a:r>
              <a:rPr lang="en-US" sz="1200"/>
              <a:t> - This includes all the hardware that your system runs on as well as memory, CPU, disks, etc.</a:t>
            </a:r>
            <a:endParaRPr sz="1200"/>
          </a:p>
          <a:p>
            <a:pPr indent="-304800" lvl="1" marL="914400" rtl="0" algn="l">
              <a:spcBef>
                <a:spcPts val="0"/>
              </a:spcBef>
              <a:spcAft>
                <a:spcPts val="0"/>
              </a:spcAft>
              <a:buSzPts val="1200"/>
              <a:buChar char="❏"/>
            </a:pPr>
            <a:r>
              <a:rPr b="1" lang="en-US" sz="1200"/>
              <a:t>Linux Kernel</a:t>
            </a:r>
            <a:r>
              <a:rPr lang="en-US" sz="1200"/>
              <a:t> - As we discussed above, the kernel is the core of the operating system. It manages the hardware and tells it how to interact with the system.</a:t>
            </a:r>
            <a:endParaRPr sz="1200"/>
          </a:p>
          <a:p>
            <a:pPr indent="-304800" lvl="1" marL="914400" rtl="0" algn="l">
              <a:spcBef>
                <a:spcPts val="0"/>
              </a:spcBef>
              <a:spcAft>
                <a:spcPts val="0"/>
              </a:spcAft>
              <a:buSzPts val="1200"/>
              <a:buChar char="❏"/>
            </a:pPr>
            <a:r>
              <a:rPr b="1" lang="en-US" sz="1200"/>
              <a:t>User Space</a:t>
            </a:r>
            <a:r>
              <a:rPr lang="en-US" sz="1200"/>
              <a:t> - This is where users like yourself will be directly interacting with the system.</a:t>
            </a:r>
            <a:endParaRPr sz="1200"/>
          </a:p>
          <a:p>
            <a:pPr indent="0" lvl="0" marL="114300" rtl="0" algn="l">
              <a:spcBef>
                <a:spcPts val="0"/>
              </a:spcBef>
              <a:spcAft>
                <a:spcPts val="0"/>
              </a:spcAft>
              <a:buNone/>
            </a:pPr>
            <a:r>
              <a:rPr lang="en-US" sz="1200"/>
              <a:t>There are many Linux distributions to choose from, we’ll just go over the most popular options.</a:t>
            </a:r>
            <a:endParaRPr sz="1200"/>
          </a:p>
        </p:txBody>
      </p:sp>
      <p:pic>
        <p:nvPicPr>
          <p:cNvPr id="135" name="Google Shape;135;p16"/>
          <p:cNvPicPr preferRelativeResize="0"/>
          <p:nvPr/>
        </p:nvPicPr>
        <p:blipFill>
          <a:blip r:embed="rId3">
            <a:alphaModFix/>
          </a:blip>
          <a:stretch>
            <a:fillRect/>
          </a:stretch>
        </p:blipFill>
        <p:spPr>
          <a:xfrm>
            <a:off x="6435823" y="1182585"/>
            <a:ext cx="2489026" cy="29495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Managing Terminal Sessions in Linux</a:t>
            </a:r>
            <a:endParaRPr/>
          </a:p>
        </p:txBody>
      </p:sp>
      <p:sp>
        <p:nvSpPr>
          <p:cNvPr id="453" name="Google Shape;453;p5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54" name="Google Shape;454;p52"/>
          <p:cNvSpPr txBox="1"/>
          <p:nvPr>
            <p:ph idx="1" type="body"/>
          </p:nvPr>
        </p:nvSpPr>
        <p:spPr>
          <a:xfrm>
            <a:off x="245125" y="860400"/>
            <a:ext cx="4365600" cy="363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t>Administrators often need to manage multiple terminal sessions from a single interface. This is especially useful for server administration, scripting, or working over SSH connections. If the session drops or you need to step away, the tasks keep running in the background.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US" sz="1100"/>
              <a:t>Terminal multiplexers like Byobu, tmux, and screen allow you to:</a:t>
            </a:r>
            <a:endParaRPr sz="1100"/>
          </a:p>
          <a:p>
            <a:pPr indent="-298450" lvl="0" marL="457200" rtl="0" algn="l">
              <a:spcBef>
                <a:spcPts val="0"/>
              </a:spcBef>
              <a:spcAft>
                <a:spcPts val="0"/>
              </a:spcAft>
              <a:buSzPts val="1100"/>
              <a:buChar char="❏"/>
            </a:pPr>
            <a:r>
              <a:rPr lang="en-US" sz="1100"/>
              <a:t>Run multiple terminal sessions within a single SSH connection.</a:t>
            </a:r>
            <a:endParaRPr sz="1100"/>
          </a:p>
          <a:p>
            <a:pPr indent="-298450" lvl="0" marL="457200" rtl="0" algn="l">
              <a:spcBef>
                <a:spcPts val="0"/>
              </a:spcBef>
              <a:spcAft>
                <a:spcPts val="0"/>
              </a:spcAft>
              <a:buSzPts val="1100"/>
              <a:buChar char="❏"/>
            </a:pPr>
            <a:r>
              <a:rPr lang="en-US" sz="1100"/>
              <a:t>Split the terminal into resizable horizontal and vertical panes.</a:t>
            </a:r>
            <a:endParaRPr sz="1100"/>
          </a:p>
          <a:p>
            <a:pPr indent="-298450" lvl="0" marL="457200" rtl="0" algn="l">
              <a:spcBef>
                <a:spcPts val="0"/>
              </a:spcBef>
              <a:spcAft>
                <a:spcPts val="0"/>
              </a:spcAft>
              <a:buSzPts val="1100"/>
              <a:buChar char="❏"/>
            </a:pPr>
            <a:r>
              <a:rPr lang="en-US" sz="1100"/>
              <a:t>Keep tasks running even if your session disconnects.</a:t>
            </a:r>
            <a:endParaRPr sz="1100"/>
          </a:p>
          <a:p>
            <a:pPr indent="-298450" lvl="0" marL="457200" rtl="0" algn="l">
              <a:spcBef>
                <a:spcPts val="0"/>
              </a:spcBef>
              <a:spcAft>
                <a:spcPts val="0"/>
              </a:spcAft>
              <a:buSzPts val="1100"/>
              <a:buChar char="❏"/>
            </a:pPr>
            <a:r>
              <a:rPr lang="en-US" sz="1100"/>
              <a:t>Detach and reattach to sessions without losing state.</a:t>
            </a:r>
            <a:endParaRPr sz="1100"/>
          </a:p>
          <a:p>
            <a:pPr indent="457200" lvl="0" marL="457200" rtl="0" algn="l">
              <a:spcBef>
                <a:spcPts val="0"/>
              </a:spcBef>
              <a:spcAft>
                <a:spcPts val="0"/>
              </a:spcAft>
              <a:buNone/>
            </a:pPr>
            <a:r>
              <a:t/>
            </a:r>
            <a:endParaRPr sz="1100"/>
          </a:p>
        </p:txBody>
      </p:sp>
      <p:pic>
        <p:nvPicPr>
          <p:cNvPr id="455" name="Google Shape;455;p52"/>
          <p:cNvPicPr preferRelativeResize="0"/>
          <p:nvPr/>
        </p:nvPicPr>
        <p:blipFill>
          <a:blip r:embed="rId3">
            <a:alphaModFix/>
          </a:blip>
          <a:stretch>
            <a:fillRect/>
          </a:stretch>
        </p:blipFill>
        <p:spPr>
          <a:xfrm>
            <a:off x="4772575" y="1339625"/>
            <a:ext cx="4228474" cy="241627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Managing Terminal Sessions in Linux</a:t>
            </a:r>
            <a:endParaRPr/>
          </a:p>
        </p:txBody>
      </p:sp>
      <p:sp>
        <p:nvSpPr>
          <p:cNvPr id="462" name="Google Shape;462;p5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463" name="Google Shape;463;p53"/>
          <p:cNvGraphicFramePr/>
          <p:nvPr/>
        </p:nvGraphicFramePr>
        <p:xfrm>
          <a:off x="248100" y="971750"/>
          <a:ext cx="3000000" cy="3000000"/>
        </p:xfrm>
        <a:graphic>
          <a:graphicData uri="http://schemas.openxmlformats.org/drawingml/2006/table">
            <a:tbl>
              <a:tblPr>
                <a:noFill/>
                <a:tableStyleId>{A18C7766-8D44-4B25-8F5C-84C233681AFE}</a:tableStyleId>
              </a:tblPr>
              <a:tblGrid>
                <a:gridCol w="2352025"/>
                <a:gridCol w="2363500"/>
                <a:gridCol w="2099625"/>
                <a:gridCol w="1778375"/>
              </a:tblGrid>
              <a:tr h="322100">
                <a:tc>
                  <a:txBody>
                    <a:bodyPr/>
                    <a:lstStyle/>
                    <a:p>
                      <a:pPr indent="0" lvl="0" marL="0" rtl="0" algn="l">
                        <a:lnSpc>
                          <a:spcPct val="115000"/>
                        </a:lnSpc>
                        <a:spcBef>
                          <a:spcPts val="0"/>
                        </a:spcBef>
                        <a:spcAft>
                          <a:spcPts val="0"/>
                        </a:spcAft>
                        <a:buNone/>
                      </a:pPr>
                      <a:r>
                        <a:rPr lang="en-US" sz="1200">
                          <a:solidFill>
                            <a:srgbClr val="FFFFFF"/>
                          </a:solidFill>
                          <a:latin typeface="Roboto"/>
                          <a:ea typeface="Roboto"/>
                          <a:cs typeface="Roboto"/>
                          <a:sym typeface="Roboto"/>
                        </a:rPr>
                        <a:t>Function</a:t>
                      </a:r>
                      <a:endParaRPr sz="12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1200">
                          <a:solidFill>
                            <a:srgbClr val="FFFFFF"/>
                          </a:solidFill>
                          <a:latin typeface="Roboto"/>
                          <a:ea typeface="Roboto"/>
                          <a:cs typeface="Roboto"/>
                          <a:sym typeface="Roboto"/>
                        </a:rPr>
                        <a:t>Byobu</a:t>
                      </a:r>
                      <a:endParaRPr sz="12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1200">
                          <a:solidFill>
                            <a:srgbClr val="FFFFFF"/>
                          </a:solidFill>
                          <a:latin typeface="Roboto"/>
                          <a:ea typeface="Roboto"/>
                          <a:cs typeface="Roboto"/>
                          <a:sym typeface="Roboto"/>
                        </a:rPr>
                        <a:t>tmux</a:t>
                      </a:r>
                      <a:endParaRPr sz="12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1200">
                          <a:solidFill>
                            <a:srgbClr val="FFFFFF"/>
                          </a:solidFill>
                          <a:latin typeface="Roboto"/>
                          <a:ea typeface="Roboto"/>
                          <a:cs typeface="Roboto"/>
                          <a:sym typeface="Roboto"/>
                        </a:rPr>
                        <a:t>screen</a:t>
                      </a:r>
                      <a:endParaRPr sz="12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r>
              <a:tr h="322100">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Start a session.</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byobu</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tmux</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screen</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322100">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Detach a session.</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Ctrl+A, then D (or byobu detach)</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Ctrl+B, then D</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Ctrl+A, then D</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322100">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Reattach a session.</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byobu attach</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tmux attach</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screen -r</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322100">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Create a new window.</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Ctrl+A, then C</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Ctrl+B, then C</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Ctrl+A, then C</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322100">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Next window.</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Ctrl+A, then N</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Ctrl+B, then N</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Ctrl+A, then N</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322100">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Previous window.</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Ctrl+A, then P</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Ctrl+B, then P</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Ctrl+A, then P</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322100">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Horizontal split.</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Ctrl+A, then Shift+S</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Ctrl+B, then " (double quote)</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No built-in split support</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322100">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Vertical split.</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Ctrl+A, then ` (backtick)</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Ctrl+B, then %</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Not applicable</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322100">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Move between panes.</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Ctrl+A, then arrow keys</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Ctrl+B, then arrow keys</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Not applicable</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322100">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Close the current window/pane.</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exit</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exit or Ctrl+D</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1200">
                          <a:solidFill>
                            <a:srgbClr val="434343"/>
                          </a:solidFill>
                          <a:latin typeface="Roboto"/>
                          <a:ea typeface="Roboto"/>
                          <a:cs typeface="Roboto"/>
                          <a:sym typeface="Roboto"/>
                        </a:rPr>
                        <a:t>exit or Ctrl+D</a:t>
                      </a:r>
                      <a:endParaRPr sz="12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Knowledge Check</a:t>
            </a:r>
            <a:endParaRPr/>
          </a:p>
        </p:txBody>
      </p:sp>
      <p:sp>
        <p:nvSpPr>
          <p:cNvPr id="470" name="Google Shape;470;p5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71" name="Google Shape;471;p54"/>
          <p:cNvSpPr txBox="1"/>
          <p:nvPr>
            <p:ph idx="1" type="body"/>
          </p:nvPr>
        </p:nvSpPr>
        <p:spPr>
          <a:xfrm>
            <a:off x="233550" y="691375"/>
            <a:ext cx="8581500" cy="400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t>What does the chmod 755 script.sh command do?</a:t>
            </a:r>
            <a:endParaRPr b="1" sz="1000"/>
          </a:p>
          <a:p>
            <a:pPr indent="0" lvl="0" marL="0" rtl="0" algn="l">
              <a:spcBef>
                <a:spcPts val="0"/>
              </a:spcBef>
              <a:spcAft>
                <a:spcPts val="0"/>
              </a:spcAft>
              <a:buNone/>
            </a:pPr>
            <a:r>
              <a:rPr lang="en-US" sz="1000"/>
              <a:t>A. Grants read/write to owner, read to group/others</a:t>
            </a:r>
            <a:endParaRPr sz="1000"/>
          </a:p>
          <a:p>
            <a:pPr indent="0" lvl="0" marL="0" rtl="0" algn="l">
              <a:spcBef>
                <a:spcPts val="0"/>
              </a:spcBef>
              <a:spcAft>
                <a:spcPts val="0"/>
              </a:spcAft>
              <a:buNone/>
            </a:pPr>
            <a:r>
              <a:rPr lang="en-US" sz="1000"/>
              <a:t>B. Grants full permissions to owner, read/execute to group/others</a:t>
            </a:r>
            <a:endParaRPr sz="1000"/>
          </a:p>
          <a:p>
            <a:pPr indent="0" lvl="0" marL="0" rtl="0" algn="l">
              <a:spcBef>
                <a:spcPts val="0"/>
              </a:spcBef>
              <a:spcAft>
                <a:spcPts val="0"/>
              </a:spcAft>
              <a:buNone/>
            </a:pPr>
            <a:r>
              <a:rPr lang="en-US" sz="1000"/>
              <a:t>C. Grants read/write/execute to owner, read/execute to group/others</a:t>
            </a:r>
            <a:endParaRPr sz="1000"/>
          </a:p>
          <a:p>
            <a:pPr indent="0" lvl="0" marL="0" rtl="0" algn="l">
              <a:spcBef>
                <a:spcPts val="0"/>
              </a:spcBef>
              <a:spcAft>
                <a:spcPts val="0"/>
              </a:spcAft>
              <a:buNone/>
            </a:pPr>
            <a:r>
              <a:rPr lang="en-US" sz="1000"/>
              <a:t>D. Grants execute-only to all users</a:t>
            </a:r>
            <a:endParaRPr sz="1000"/>
          </a:p>
          <a:p>
            <a:pPr indent="0" lvl="0" marL="0" rtl="0" algn="l">
              <a:spcBef>
                <a:spcPts val="0"/>
              </a:spcBef>
              <a:spcAft>
                <a:spcPts val="0"/>
              </a:spcAft>
              <a:buNone/>
            </a:pPr>
            <a:r>
              <a:rPr b="1" lang="en-US" sz="1000"/>
              <a:t>What is the purpose of journalctl?</a:t>
            </a:r>
            <a:endParaRPr b="1" sz="1000"/>
          </a:p>
          <a:p>
            <a:pPr indent="0" lvl="0" marL="0" rtl="0" algn="l">
              <a:spcBef>
                <a:spcPts val="0"/>
              </a:spcBef>
              <a:spcAft>
                <a:spcPts val="0"/>
              </a:spcAft>
              <a:buNone/>
            </a:pPr>
            <a:r>
              <a:rPr lang="en-US" sz="1000"/>
              <a:t>A. Manage disk partitions</a:t>
            </a:r>
            <a:endParaRPr sz="1000"/>
          </a:p>
          <a:p>
            <a:pPr indent="0" lvl="0" marL="0" rtl="0" algn="l">
              <a:spcBef>
                <a:spcPts val="0"/>
              </a:spcBef>
              <a:spcAft>
                <a:spcPts val="0"/>
              </a:spcAft>
              <a:buNone/>
            </a:pPr>
            <a:r>
              <a:rPr lang="en-US" sz="1000"/>
              <a:t>B. Query systemd journal logs</a:t>
            </a:r>
            <a:endParaRPr sz="1000"/>
          </a:p>
          <a:p>
            <a:pPr indent="0" lvl="0" marL="0" rtl="0" algn="l">
              <a:spcBef>
                <a:spcPts val="0"/>
              </a:spcBef>
              <a:spcAft>
                <a:spcPts val="0"/>
              </a:spcAft>
              <a:buNone/>
            </a:pPr>
            <a:r>
              <a:rPr lang="en-US" sz="1000"/>
              <a:t>C. Configure network interfaces</a:t>
            </a:r>
            <a:endParaRPr sz="1000"/>
          </a:p>
          <a:p>
            <a:pPr indent="0" lvl="0" marL="0" rtl="0" algn="l">
              <a:spcBef>
                <a:spcPts val="0"/>
              </a:spcBef>
              <a:spcAft>
                <a:spcPts val="0"/>
              </a:spcAft>
              <a:buNone/>
            </a:pPr>
            <a:r>
              <a:rPr lang="en-US" sz="1000"/>
              <a:t>D. Schedule cron jobs</a:t>
            </a:r>
            <a:endParaRPr sz="1000"/>
          </a:p>
          <a:p>
            <a:pPr indent="0" lvl="0" marL="0" rtl="0" algn="l">
              <a:spcBef>
                <a:spcPts val="0"/>
              </a:spcBef>
              <a:spcAft>
                <a:spcPts val="0"/>
              </a:spcAft>
              <a:buNone/>
            </a:pPr>
            <a:r>
              <a:rPr b="1" lang="en-US" sz="1000"/>
              <a:t>Which package manager is used in RHEL-based distributions?</a:t>
            </a:r>
            <a:endParaRPr b="1" sz="1000"/>
          </a:p>
          <a:p>
            <a:pPr indent="0" lvl="0" marL="0" rtl="0" algn="l">
              <a:spcBef>
                <a:spcPts val="0"/>
              </a:spcBef>
              <a:spcAft>
                <a:spcPts val="0"/>
              </a:spcAft>
              <a:buNone/>
            </a:pPr>
            <a:r>
              <a:rPr lang="en-US" sz="1000"/>
              <a:t>A. apt</a:t>
            </a:r>
            <a:endParaRPr sz="1000"/>
          </a:p>
          <a:p>
            <a:pPr indent="0" lvl="0" marL="0" rtl="0" algn="l">
              <a:spcBef>
                <a:spcPts val="0"/>
              </a:spcBef>
              <a:spcAft>
                <a:spcPts val="0"/>
              </a:spcAft>
              <a:buNone/>
            </a:pPr>
            <a:r>
              <a:rPr lang="en-US" sz="1000"/>
              <a:t>B. dnf</a:t>
            </a:r>
            <a:endParaRPr sz="1000"/>
          </a:p>
          <a:p>
            <a:pPr indent="0" lvl="0" marL="0" rtl="0" algn="l">
              <a:spcBef>
                <a:spcPts val="0"/>
              </a:spcBef>
              <a:spcAft>
                <a:spcPts val="0"/>
              </a:spcAft>
              <a:buNone/>
            </a:pPr>
            <a:r>
              <a:rPr lang="en-US" sz="1000"/>
              <a:t>C. pacman</a:t>
            </a:r>
            <a:endParaRPr sz="1000"/>
          </a:p>
          <a:p>
            <a:pPr indent="0" lvl="0" marL="0" rtl="0" algn="l">
              <a:spcBef>
                <a:spcPts val="0"/>
              </a:spcBef>
              <a:spcAft>
                <a:spcPts val="0"/>
              </a:spcAft>
              <a:buNone/>
            </a:pPr>
            <a:r>
              <a:rPr lang="en-US" sz="1000"/>
              <a:t>D. zypper</a:t>
            </a:r>
            <a:endParaRPr sz="1000"/>
          </a:p>
          <a:p>
            <a:pPr indent="0" lvl="0" marL="0" rtl="0" algn="l">
              <a:spcBef>
                <a:spcPts val="0"/>
              </a:spcBef>
              <a:spcAft>
                <a:spcPts val="0"/>
              </a:spcAft>
              <a:buNone/>
            </a:pPr>
            <a:r>
              <a:t/>
            </a:r>
            <a:endParaRPr sz="1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Knowledge Check</a:t>
            </a:r>
            <a:endParaRPr/>
          </a:p>
        </p:txBody>
      </p:sp>
      <p:sp>
        <p:nvSpPr>
          <p:cNvPr id="478" name="Google Shape;478;p5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79" name="Google Shape;479;p55"/>
          <p:cNvSpPr txBox="1"/>
          <p:nvPr>
            <p:ph idx="1" type="body"/>
          </p:nvPr>
        </p:nvSpPr>
        <p:spPr>
          <a:xfrm>
            <a:off x="233550" y="691375"/>
            <a:ext cx="8581500" cy="400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t>Which partition holds the Linux kernel and boot files?</a:t>
            </a:r>
            <a:endParaRPr b="1" sz="1000"/>
          </a:p>
          <a:p>
            <a:pPr indent="0" lvl="0" marL="0" rtl="0" algn="l">
              <a:spcBef>
                <a:spcPts val="0"/>
              </a:spcBef>
              <a:spcAft>
                <a:spcPts val="0"/>
              </a:spcAft>
              <a:buNone/>
            </a:pPr>
            <a:r>
              <a:rPr lang="en-US" sz="1000"/>
              <a:t>A. /</a:t>
            </a:r>
            <a:endParaRPr sz="1000"/>
          </a:p>
          <a:p>
            <a:pPr indent="0" lvl="0" marL="0" rtl="0" algn="l">
              <a:spcBef>
                <a:spcPts val="0"/>
              </a:spcBef>
              <a:spcAft>
                <a:spcPts val="0"/>
              </a:spcAft>
              <a:buNone/>
            </a:pPr>
            <a:r>
              <a:rPr lang="en-US" sz="1000"/>
              <a:t>B. /var</a:t>
            </a:r>
            <a:endParaRPr sz="1000"/>
          </a:p>
          <a:p>
            <a:pPr indent="0" lvl="0" marL="0" rtl="0" algn="l">
              <a:spcBef>
                <a:spcPts val="0"/>
              </a:spcBef>
              <a:spcAft>
                <a:spcPts val="0"/>
              </a:spcAft>
              <a:buNone/>
            </a:pPr>
            <a:r>
              <a:rPr lang="en-US" sz="1000"/>
              <a:t>C. /boot</a:t>
            </a:r>
            <a:endParaRPr sz="1000"/>
          </a:p>
          <a:p>
            <a:pPr indent="0" lvl="0" marL="0" rtl="0" algn="l">
              <a:spcBef>
                <a:spcPts val="0"/>
              </a:spcBef>
              <a:spcAft>
                <a:spcPts val="0"/>
              </a:spcAft>
              <a:buNone/>
            </a:pPr>
            <a:r>
              <a:rPr lang="en-US" sz="1000"/>
              <a:t>D. /home</a:t>
            </a:r>
            <a:endParaRPr sz="1000"/>
          </a:p>
          <a:p>
            <a:pPr indent="0" lvl="0" marL="0" rtl="0" algn="l">
              <a:spcBef>
                <a:spcPts val="0"/>
              </a:spcBef>
              <a:spcAft>
                <a:spcPts val="0"/>
              </a:spcAft>
              <a:buNone/>
            </a:pPr>
            <a:r>
              <a:rPr b="1" lang="en-US" sz="1000"/>
              <a:t>What does ssh -i ~/.ssh/id_rsa user@host do?</a:t>
            </a:r>
            <a:endParaRPr b="1" sz="1000"/>
          </a:p>
          <a:p>
            <a:pPr indent="0" lvl="0" marL="0" rtl="0" algn="l">
              <a:spcBef>
                <a:spcPts val="0"/>
              </a:spcBef>
              <a:spcAft>
                <a:spcPts val="0"/>
              </a:spcAft>
              <a:buNone/>
            </a:pPr>
            <a:r>
              <a:rPr lang="en-US" sz="1000"/>
              <a:t>A. Forces password authentication</a:t>
            </a:r>
            <a:endParaRPr sz="1000"/>
          </a:p>
          <a:p>
            <a:pPr indent="0" lvl="0" marL="0" rtl="0" algn="l">
              <a:spcBef>
                <a:spcPts val="0"/>
              </a:spcBef>
              <a:spcAft>
                <a:spcPts val="0"/>
              </a:spcAft>
              <a:buNone/>
            </a:pPr>
            <a:r>
              <a:rPr lang="en-US" sz="1000"/>
              <a:t>B. Uses a specific private key for authentication</a:t>
            </a:r>
            <a:endParaRPr sz="1000"/>
          </a:p>
          <a:p>
            <a:pPr indent="0" lvl="0" marL="0" rtl="0" algn="l">
              <a:spcBef>
                <a:spcPts val="0"/>
              </a:spcBef>
              <a:spcAft>
                <a:spcPts val="0"/>
              </a:spcAft>
              <a:buNone/>
            </a:pPr>
            <a:r>
              <a:rPr lang="en-US" sz="1000"/>
              <a:t>C. Disables host key checking</a:t>
            </a:r>
            <a:endParaRPr sz="1000"/>
          </a:p>
          <a:p>
            <a:pPr indent="0" lvl="0" marL="0" rtl="0" algn="l">
              <a:spcBef>
                <a:spcPts val="0"/>
              </a:spcBef>
              <a:spcAft>
                <a:spcPts val="0"/>
              </a:spcAft>
              <a:buNone/>
            </a:pPr>
            <a:r>
              <a:rPr lang="en-US" sz="1000"/>
              <a:t>D. Enables verbose mode</a:t>
            </a:r>
            <a:endParaRPr sz="1000"/>
          </a:p>
          <a:p>
            <a:pPr indent="0" lvl="0" marL="0" rtl="0" algn="l">
              <a:spcBef>
                <a:spcPts val="0"/>
              </a:spcBef>
              <a:spcAft>
                <a:spcPts val="0"/>
              </a:spcAft>
              <a:buNone/>
            </a:pPr>
            <a:r>
              <a:rPr b="1" lang="en-US" sz="1000"/>
              <a:t>Which tool checks and repairs ext2/ext3/ext4 filesystems?</a:t>
            </a:r>
            <a:endParaRPr b="1" sz="1000"/>
          </a:p>
          <a:p>
            <a:pPr indent="0" lvl="0" marL="0" rtl="0" algn="l">
              <a:spcBef>
                <a:spcPts val="0"/>
              </a:spcBef>
              <a:spcAft>
                <a:spcPts val="0"/>
              </a:spcAft>
              <a:buNone/>
            </a:pPr>
            <a:r>
              <a:rPr lang="en-US" sz="1000"/>
              <a:t>A. fsck</a:t>
            </a:r>
            <a:endParaRPr sz="1000"/>
          </a:p>
          <a:p>
            <a:pPr indent="0" lvl="0" marL="0" rtl="0" algn="l">
              <a:spcBef>
                <a:spcPts val="0"/>
              </a:spcBef>
              <a:spcAft>
                <a:spcPts val="0"/>
              </a:spcAft>
              <a:buNone/>
            </a:pPr>
            <a:r>
              <a:rPr lang="en-US" sz="1000"/>
              <a:t>B. mkfs</a:t>
            </a:r>
            <a:endParaRPr sz="1000"/>
          </a:p>
          <a:p>
            <a:pPr indent="0" lvl="0" marL="0" rtl="0" algn="l">
              <a:spcBef>
                <a:spcPts val="0"/>
              </a:spcBef>
              <a:spcAft>
                <a:spcPts val="0"/>
              </a:spcAft>
              <a:buNone/>
            </a:pPr>
            <a:r>
              <a:rPr lang="en-US" sz="1000"/>
              <a:t>C. resize2fs</a:t>
            </a:r>
            <a:endParaRPr sz="1000"/>
          </a:p>
          <a:p>
            <a:pPr indent="0" lvl="0" marL="0" rtl="0" algn="l">
              <a:spcBef>
                <a:spcPts val="0"/>
              </a:spcBef>
              <a:spcAft>
                <a:spcPts val="0"/>
              </a:spcAft>
              <a:buNone/>
            </a:pPr>
            <a:r>
              <a:rPr lang="en-US" sz="1000"/>
              <a:t>D. tune2fs</a:t>
            </a:r>
            <a:endParaRPr sz="1000"/>
          </a:p>
          <a:p>
            <a:pPr indent="0" lvl="0" marL="0" rtl="0" algn="l">
              <a:spcBef>
                <a:spcPts val="0"/>
              </a:spcBef>
              <a:spcAft>
                <a:spcPts val="0"/>
              </a:spcAft>
              <a:buNone/>
            </a:pPr>
            <a:r>
              <a:t/>
            </a:r>
            <a:endParaRPr sz="1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Knowledge Check</a:t>
            </a:r>
            <a:endParaRPr/>
          </a:p>
        </p:txBody>
      </p:sp>
      <p:sp>
        <p:nvSpPr>
          <p:cNvPr id="486" name="Google Shape;486;p5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87" name="Google Shape;487;p56"/>
          <p:cNvSpPr txBox="1"/>
          <p:nvPr>
            <p:ph idx="1" type="body"/>
          </p:nvPr>
        </p:nvSpPr>
        <p:spPr>
          <a:xfrm>
            <a:off x="233550" y="691375"/>
            <a:ext cx="8581500" cy="400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t>Which command displays open network ports?</a:t>
            </a:r>
            <a:endParaRPr b="1" sz="1000"/>
          </a:p>
          <a:p>
            <a:pPr indent="0" lvl="0" marL="0" rtl="0" algn="l">
              <a:spcBef>
                <a:spcPts val="0"/>
              </a:spcBef>
              <a:spcAft>
                <a:spcPts val="0"/>
              </a:spcAft>
              <a:buNone/>
            </a:pPr>
            <a:r>
              <a:rPr lang="en-US" sz="1000"/>
              <a:t>A. netstat -tuln</a:t>
            </a:r>
            <a:endParaRPr sz="1000"/>
          </a:p>
          <a:p>
            <a:pPr indent="0" lvl="0" marL="0" rtl="0" algn="l">
              <a:spcBef>
                <a:spcPts val="0"/>
              </a:spcBef>
              <a:spcAft>
                <a:spcPts val="0"/>
              </a:spcAft>
              <a:buNone/>
            </a:pPr>
            <a:r>
              <a:rPr lang="en-US" sz="1000"/>
              <a:t>B. ip addr show</a:t>
            </a:r>
            <a:endParaRPr sz="1000"/>
          </a:p>
          <a:p>
            <a:pPr indent="0" lvl="0" marL="0" rtl="0" algn="l">
              <a:spcBef>
                <a:spcPts val="0"/>
              </a:spcBef>
              <a:spcAft>
                <a:spcPts val="0"/>
              </a:spcAft>
              <a:buNone/>
            </a:pPr>
            <a:r>
              <a:rPr lang="en-US" sz="1000"/>
              <a:t>C. route -n</a:t>
            </a:r>
            <a:endParaRPr sz="1000"/>
          </a:p>
          <a:p>
            <a:pPr indent="0" lvl="0" marL="0" rtl="0" algn="l">
              <a:spcBef>
                <a:spcPts val="0"/>
              </a:spcBef>
              <a:spcAft>
                <a:spcPts val="0"/>
              </a:spcAft>
              <a:buNone/>
            </a:pPr>
            <a:r>
              <a:rPr lang="en-US" sz="1000"/>
              <a:t>D. tcpdump</a:t>
            </a:r>
            <a:endParaRPr sz="1000"/>
          </a:p>
          <a:p>
            <a:pPr indent="0" lvl="0" marL="0" rtl="0" algn="l">
              <a:spcBef>
                <a:spcPts val="0"/>
              </a:spcBef>
              <a:spcAft>
                <a:spcPts val="0"/>
              </a:spcAft>
              <a:buNone/>
            </a:pPr>
            <a:r>
              <a:rPr b="1" lang="en-US" sz="1000"/>
              <a:t>What does grep -E 'error|fail' /var/log/syslog do?</a:t>
            </a:r>
            <a:endParaRPr b="1" sz="1000"/>
          </a:p>
          <a:p>
            <a:pPr indent="0" lvl="0" marL="0" rtl="0" algn="l">
              <a:spcBef>
                <a:spcPts val="0"/>
              </a:spcBef>
              <a:spcAft>
                <a:spcPts val="0"/>
              </a:spcAft>
              <a:buNone/>
            </a:pPr>
            <a:r>
              <a:rPr lang="en-US" sz="1000"/>
              <a:t>A. Counts errors in syslog</a:t>
            </a:r>
            <a:endParaRPr sz="1000"/>
          </a:p>
          <a:p>
            <a:pPr indent="0" lvl="0" marL="0" rtl="0" algn="l">
              <a:spcBef>
                <a:spcPts val="0"/>
              </a:spcBef>
              <a:spcAft>
                <a:spcPts val="0"/>
              </a:spcAft>
              <a:buNone/>
            </a:pPr>
            <a:r>
              <a:rPr lang="en-US" sz="1000"/>
              <a:t>B. Searches for lines containing "error" or "fail"</a:t>
            </a:r>
            <a:endParaRPr sz="1000"/>
          </a:p>
          <a:p>
            <a:pPr indent="0" lvl="0" marL="0" rtl="0" algn="l">
              <a:spcBef>
                <a:spcPts val="0"/>
              </a:spcBef>
              <a:spcAft>
                <a:spcPts val="0"/>
              </a:spcAft>
              <a:buNone/>
            </a:pPr>
            <a:r>
              <a:rPr lang="en-US" sz="1000"/>
              <a:t>C. Deletes matching lines</a:t>
            </a:r>
            <a:endParaRPr sz="1000"/>
          </a:p>
          <a:p>
            <a:pPr indent="0" lvl="0" marL="0" rtl="0" algn="l">
              <a:spcBef>
                <a:spcPts val="0"/>
              </a:spcBef>
              <a:spcAft>
                <a:spcPts val="0"/>
              </a:spcAft>
              <a:buNone/>
            </a:pPr>
            <a:r>
              <a:rPr lang="en-US" sz="1000"/>
              <a:t>D. Replaces "error" with "fail"</a:t>
            </a:r>
            <a:endParaRPr sz="1000"/>
          </a:p>
          <a:p>
            <a:pPr indent="0" lvl="0" marL="0" rtl="0" algn="l">
              <a:spcBef>
                <a:spcPts val="0"/>
              </a:spcBef>
              <a:spcAft>
                <a:spcPts val="0"/>
              </a:spcAft>
              <a:buNone/>
            </a:pPr>
            <a:r>
              <a:rPr b="1" lang="en-US" sz="1000"/>
              <a:t>What is the purpose of cron?</a:t>
            </a:r>
            <a:endParaRPr b="1" sz="1000"/>
          </a:p>
          <a:p>
            <a:pPr indent="0" lvl="0" marL="0" rtl="0" algn="l">
              <a:spcBef>
                <a:spcPts val="0"/>
              </a:spcBef>
              <a:spcAft>
                <a:spcPts val="0"/>
              </a:spcAft>
              <a:buNone/>
            </a:pPr>
            <a:r>
              <a:rPr lang="en-US" sz="1000"/>
              <a:t>A. Manage system services</a:t>
            </a:r>
            <a:endParaRPr sz="1000"/>
          </a:p>
          <a:p>
            <a:pPr indent="0" lvl="0" marL="0" rtl="0" algn="l">
              <a:spcBef>
                <a:spcPts val="0"/>
              </a:spcBef>
              <a:spcAft>
                <a:spcPts val="0"/>
              </a:spcAft>
              <a:buNone/>
            </a:pPr>
            <a:r>
              <a:rPr lang="en-US" sz="1000"/>
              <a:t>B. Schedule recurring tasks</a:t>
            </a:r>
            <a:endParaRPr sz="1000"/>
          </a:p>
          <a:p>
            <a:pPr indent="0" lvl="0" marL="0" rtl="0" algn="l">
              <a:spcBef>
                <a:spcPts val="0"/>
              </a:spcBef>
              <a:spcAft>
                <a:spcPts val="0"/>
              </a:spcAft>
              <a:buNone/>
            </a:pPr>
            <a:r>
              <a:rPr lang="en-US" sz="1000"/>
              <a:t>C. Monitor disk usage</a:t>
            </a:r>
            <a:endParaRPr sz="1000"/>
          </a:p>
          <a:p>
            <a:pPr indent="0" lvl="0" marL="0" rtl="0" algn="l">
              <a:spcBef>
                <a:spcPts val="0"/>
              </a:spcBef>
              <a:spcAft>
                <a:spcPts val="0"/>
              </a:spcAft>
              <a:buNone/>
            </a:pPr>
            <a:r>
              <a:rPr lang="en-US" sz="1000"/>
              <a:t>D. Handle user authentication</a:t>
            </a:r>
            <a:endParaRPr sz="1000"/>
          </a:p>
          <a:p>
            <a:pPr indent="0" lvl="0" marL="0" rtl="0" algn="l">
              <a:spcBef>
                <a:spcPts val="0"/>
              </a:spcBef>
              <a:spcAft>
                <a:spcPts val="0"/>
              </a:spcAft>
              <a:buNone/>
            </a:pPr>
            <a:r>
              <a:t/>
            </a:r>
            <a:endParaRPr sz="1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Knowledge Check</a:t>
            </a:r>
            <a:endParaRPr/>
          </a:p>
        </p:txBody>
      </p:sp>
      <p:sp>
        <p:nvSpPr>
          <p:cNvPr id="494" name="Google Shape;494;p5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95" name="Google Shape;495;p57"/>
          <p:cNvSpPr txBox="1"/>
          <p:nvPr>
            <p:ph idx="1" type="body"/>
          </p:nvPr>
        </p:nvSpPr>
        <p:spPr>
          <a:xfrm>
            <a:off x="233550" y="691375"/>
            <a:ext cx="8581500" cy="400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t>Which directory contains temporary files cleared at boot?</a:t>
            </a:r>
            <a:endParaRPr b="1" sz="1000"/>
          </a:p>
          <a:p>
            <a:pPr indent="0" lvl="0" marL="0" rtl="0" algn="l">
              <a:spcBef>
                <a:spcPts val="0"/>
              </a:spcBef>
              <a:spcAft>
                <a:spcPts val="0"/>
              </a:spcAft>
              <a:buNone/>
            </a:pPr>
            <a:r>
              <a:rPr lang="en-US" sz="1000"/>
              <a:t>A. /var/tmp</a:t>
            </a:r>
            <a:endParaRPr sz="1000"/>
          </a:p>
          <a:p>
            <a:pPr indent="0" lvl="0" marL="0" rtl="0" algn="l">
              <a:spcBef>
                <a:spcPts val="0"/>
              </a:spcBef>
              <a:spcAft>
                <a:spcPts val="0"/>
              </a:spcAft>
              <a:buNone/>
            </a:pPr>
            <a:r>
              <a:rPr lang="en-US" sz="1000"/>
              <a:t>B. /tmp</a:t>
            </a:r>
            <a:endParaRPr sz="1000"/>
          </a:p>
          <a:p>
            <a:pPr indent="0" lvl="0" marL="0" rtl="0" algn="l">
              <a:spcBef>
                <a:spcPts val="0"/>
              </a:spcBef>
              <a:spcAft>
                <a:spcPts val="0"/>
              </a:spcAft>
              <a:buNone/>
            </a:pPr>
            <a:r>
              <a:rPr lang="en-US" sz="1000"/>
              <a:t>C. /dev/shm</a:t>
            </a:r>
            <a:endParaRPr sz="1000"/>
          </a:p>
          <a:p>
            <a:pPr indent="0" lvl="0" marL="0" rtl="0" algn="l">
              <a:spcBef>
                <a:spcPts val="0"/>
              </a:spcBef>
              <a:spcAft>
                <a:spcPts val="0"/>
              </a:spcAft>
              <a:buNone/>
            </a:pPr>
            <a:r>
              <a:rPr lang="en-US" sz="1000"/>
              <a:t>D. /run</a:t>
            </a:r>
            <a:endParaRPr sz="1000"/>
          </a:p>
          <a:p>
            <a:pPr indent="0" lvl="0" marL="0" rtl="0" algn="l">
              <a:spcBef>
                <a:spcPts val="0"/>
              </a:spcBef>
              <a:spcAft>
                <a:spcPts val="0"/>
              </a:spcAft>
              <a:buNone/>
            </a:pPr>
            <a:r>
              <a:rPr b="1" lang="en-US" sz="1000"/>
              <a:t>Which command shows disk usage per directory?</a:t>
            </a:r>
            <a:endParaRPr b="1" sz="1000"/>
          </a:p>
          <a:p>
            <a:pPr indent="0" lvl="0" marL="0" rtl="0" algn="l">
              <a:spcBef>
                <a:spcPts val="0"/>
              </a:spcBef>
              <a:spcAft>
                <a:spcPts val="0"/>
              </a:spcAft>
              <a:buNone/>
            </a:pPr>
            <a:r>
              <a:rPr lang="en-US" sz="1000"/>
              <a:t>A. df</a:t>
            </a:r>
            <a:endParaRPr sz="1000"/>
          </a:p>
          <a:p>
            <a:pPr indent="0" lvl="0" marL="0" rtl="0" algn="l">
              <a:spcBef>
                <a:spcPts val="0"/>
              </a:spcBef>
              <a:spcAft>
                <a:spcPts val="0"/>
              </a:spcAft>
              <a:buNone/>
            </a:pPr>
            <a:r>
              <a:rPr lang="en-US" sz="1000"/>
              <a:t>B. du</a:t>
            </a:r>
            <a:endParaRPr sz="1000"/>
          </a:p>
          <a:p>
            <a:pPr indent="0" lvl="0" marL="0" rtl="0" algn="l">
              <a:spcBef>
                <a:spcPts val="0"/>
              </a:spcBef>
              <a:spcAft>
                <a:spcPts val="0"/>
              </a:spcAft>
              <a:buNone/>
            </a:pPr>
            <a:r>
              <a:rPr lang="en-US" sz="1000"/>
              <a:t>C. mount</a:t>
            </a:r>
            <a:endParaRPr sz="1000"/>
          </a:p>
          <a:p>
            <a:pPr indent="0" lvl="0" marL="0" rtl="0" algn="l">
              <a:spcBef>
                <a:spcPts val="0"/>
              </a:spcBef>
              <a:spcAft>
                <a:spcPts val="0"/>
              </a:spcAft>
              <a:buNone/>
            </a:pPr>
            <a:r>
              <a:rPr lang="en-US" sz="1000"/>
              <a:t>D. free</a:t>
            </a:r>
            <a:endParaRPr sz="1000"/>
          </a:p>
          <a:p>
            <a:pPr indent="0" lvl="0" marL="0" rtl="0" algn="l">
              <a:spcBef>
                <a:spcPts val="0"/>
              </a:spcBef>
              <a:spcAft>
                <a:spcPts val="0"/>
              </a:spcAft>
              <a:buNone/>
            </a:pPr>
            <a:r>
              <a:rPr b="1" lang="en-US" sz="1000"/>
              <a:t>What does kill -9 PID do?</a:t>
            </a:r>
            <a:endParaRPr b="1" sz="1000"/>
          </a:p>
          <a:p>
            <a:pPr indent="0" lvl="0" marL="0" rtl="0" algn="l">
              <a:spcBef>
                <a:spcPts val="0"/>
              </a:spcBef>
              <a:spcAft>
                <a:spcPts val="0"/>
              </a:spcAft>
              <a:buNone/>
            </a:pPr>
            <a:r>
              <a:rPr lang="en-US" sz="1000"/>
              <a:t>A. Gracefully stops a process</a:t>
            </a:r>
            <a:endParaRPr sz="1000"/>
          </a:p>
          <a:p>
            <a:pPr indent="0" lvl="0" marL="0" rtl="0" algn="l">
              <a:spcBef>
                <a:spcPts val="0"/>
              </a:spcBef>
              <a:spcAft>
                <a:spcPts val="0"/>
              </a:spcAft>
              <a:buNone/>
            </a:pPr>
            <a:r>
              <a:rPr lang="en-US" sz="1000"/>
              <a:t>B. Forces immediate termination</a:t>
            </a:r>
            <a:endParaRPr sz="1000"/>
          </a:p>
          <a:p>
            <a:pPr indent="0" lvl="0" marL="0" rtl="0" algn="l">
              <a:spcBef>
                <a:spcPts val="0"/>
              </a:spcBef>
              <a:spcAft>
                <a:spcPts val="0"/>
              </a:spcAft>
              <a:buNone/>
            </a:pPr>
            <a:r>
              <a:rPr lang="en-US" sz="1000"/>
              <a:t>C. Reloads configuration</a:t>
            </a:r>
            <a:endParaRPr sz="1000"/>
          </a:p>
          <a:p>
            <a:pPr indent="0" lvl="0" marL="0" rtl="0" algn="l">
              <a:spcBef>
                <a:spcPts val="0"/>
              </a:spcBef>
              <a:spcAft>
                <a:spcPts val="0"/>
              </a:spcAft>
              <a:buNone/>
            </a:pPr>
            <a:r>
              <a:rPr lang="en-US" sz="1000"/>
              <a:t>D. Pauses the process</a:t>
            </a:r>
            <a:endParaRPr sz="1000"/>
          </a:p>
          <a:p>
            <a:pPr indent="0" lvl="0" marL="0" rtl="0" algn="l">
              <a:spcBef>
                <a:spcPts val="0"/>
              </a:spcBef>
              <a:spcAft>
                <a:spcPts val="0"/>
              </a:spcAft>
              <a:buNone/>
            </a:pPr>
            <a:r>
              <a:t/>
            </a:r>
            <a:endParaRPr sz="1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Knowledge Check</a:t>
            </a:r>
            <a:endParaRPr/>
          </a:p>
        </p:txBody>
      </p:sp>
      <p:sp>
        <p:nvSpPr>
          <p:cNvPr id="502" name="Google Shape;502;p5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03" name="Google Shape;503;p58"/>
          <p:cNvSpPr txBox="1"/>
          <p:nvPr>
            <p:ph idx="1" type="body"/>
          </p:nvPr>
        </p:nvSpPr>
        <p:spPr>
          <a:xfrm>
            <a:off x="233550" y="691375"/>
            <a:ext cx="8581500" cy="400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t>How to add a user to a group?</a:t>
            </a:r>
            <a:endParaRPr b="1" sz="1000"/>
          </a:p>
          <a:p>
            <a:pPr indent="0" lvl="0" marL="0" rtl="0" algn="l">
              <a:spcBef>
                <a:spcPts val="0"/>
              </a:spcBef>
              <a:spcAft>
                <a:spcPts val="0"/>
              </a:spcAft>
              <a:buNone/>
            </a:pPr>
            <a:r>
              <a:rPr lang="en-US" sz="1000"/>
              <a:t>A. useradd -G group user</a:t>
            </a:r>
            <a:endParaRPr sz="1000"/>
          </a:p>
          <a:p>
            <a:pPr indent="0" lvl="0" marL="0" rtl="0" algn="l">
              <a:spcBef>
                <a:spcPts val="0"/>
              </a:spcBef>
              <a:spcAft>
                <a:spcPts val="0"/>
              </a:spcAft>
              <a:buNone/>
            </a:pPr>
            <a:r>
              <a:rPr lang="en-US" sz="1000"/>
              <a:t>B. usermod -aG group user</a:t>
            </a:r>
            <a:endParaRPr sz="1000"/>
          </a:p>
          <a:p>
            <a:pPr indent="0" lvl="0" marL="0" rtl="0" algn="l">
              <a:spcBef>
                <a:spcPts val="0"/>
              </a:spcBef>
              <a:spcAft>
                <a:spcPts val="0"/>
              </a:spcAft>
              <a:buNone/>
            </a:pPr>
            <a:r>
              <a:rPr lang="en-US" sz="1000"/>
              <a:t>C. groupadd user group</a:t>
            </a:r>
            <a:endParaRPr sz="1000"/>
          </a:p>
          <a:p>
            <a:pPr indent="0" lvl="0" marL="0" rtl="0" algn="l">
              <a:spcBef>
                <a:spcPts val="0"/>
              </a:spcBef>
              <a:spcAft>
                <a:spcPts val="0"/>
              </a:spcAft>
              <a:buNone/>
            </a:pPr>
            <a:r>
              <a:rPr lang="en-US" sz="1000"/>
              <a:t>D. chgrp user group</a:t>
            </a:r>
            <a:endParaRPr sz="1000"/>
          </a:p>
          <a:p>
            <a:pPr indent="0" lvl="0" marL="0" rtl="0" algn="l">
              <a:spcBef>
                <a:spcPts val="0"/>
              </a:spcBef>
              <a:spcAft>
                <a:spcPts val="0"/>
              </a:spcAft>
              <a:buNone/>
            </a:pPr>
            <a:r>
              <a:rPr b="1" lang="en-US" sz="1000"/>
              <a:t>What is the role of /etc/fstab?</a:t>
            </a:r>
            <a:endParaRPr b="1" sz="1000"/>
          </a:p>
          <a:p>
            <a:pPr indent="0" lvl="0" marL="0" rtl="0" algn="l">
              <a:spcBef>
                <a:spcPts val="0"/>
              </a:spcBef>
              <a:spcAft>
                <a:spcPts val="0"/>
              </a:spcAft>
              <a:buNone/>
            </a:pPr>
            <a:r>
              <a:rPr lang="en-US" sz="1000"/>
              <a:t>A. Defines filesystem mount points at boot</a:t>
            </a:r>
            <a:endParaRPr sz="1000"/>
          </a:p>
          <a:p>
            <a:pPr indent="0" lvl="0" marL="0" rtl="0" algn="l">
              <a:spcBef>
                <a:spcPts val="0"/>
              </a:spcBef>
              <a:spcAft>
                <a:spcPts val="0"/>
              </a:spcAft>
              <a:buNone/>
            </a:pPr>
            <a:r>
              <a:rPr lang="en-US" sz="1000"/>
              <a:t>B. Configures firewall rules</a:t>
            </a:r>
            <a:endParaRPr sz="1000"/>
          </a:p>
          <a:p>
            <a:pPr indent="0" lvl="0" marL="0" rtl="0" algn="l">
              <a:spcBef>
                <a:spcPts val="0"/>
              </a:spcBef>
              <a:spcAft>
                <a:spcPts val="0"/>
              </a:spcAft>
              <a:buNone/>
            </a:pPr>
            <a:r>
              <a:rPr lang="en-US" sz="1000"/>
              <a:t>C. Stores user passwords</a:t>
            </a:r>
            <a:endParaRPr sz="1000"/>
          </a:p>
          <a:p>
            <a:pPr indent="0" lvl="0" marL="0" rtl="0" algn="l">
              <a:spcBef>
                <a:spcPts val="0"/>
              </a:spcBef>
              <a:spcAft>
                <a:spcPts val="0"/>
              </a:spcAft>
              <a:buNone/>
            </a:pPr>
            <a:r>
              <a:rPr lang="en-US" sz="1000"/>
              <a:t>D. Manages swap space</a:t>
            </a:r>
            <a:endParaRPr sz="1000"/>
          </a:p>
          <a:p>
            <a:pPr indent="0" lvl="0" marL="0" rtl="0" algn="l">
              <a:spcBef>
                <a:spcPts val="0"/>
              </a:spcBef>
              <a:spcAft>
                <a:spcPts val="0"/>
              </a:spcAft>
              <a:buNone/>
            </a:pPr>
            <a:r>
              <a:rPr b="1" lang="en-US" sz="1000"/>
              <a:t>Which command tests connectivity to a port?</a:t>
            </a:r>
            <a:endParaRPr b="1" sz="1000"/>
          </a:p>
          <a:p>
            <a:pPr indent="0" lvl="0" marL="0" rtl="0" algn="l">
              <a:spcBef>
                <a:spcPts val="0"/>
              </a:spcBef>
              <a:spcAft>
                <a:spcPts val="0"/>
              </a:spcAft>
              <a:buNone/>
            </a:pPr>
            <a:r>
              <a:rPr lang="en-US" sz="1000"/>
              <a:t>A. ping</a:t>
            </a:r>
            <a:endParaRPr sz="1000"/>
          </a:p>
          <a:p>
            <a:pPr indent="0" lvl="0" marL="0" rtl="0" algn="l">
              <a:spcBef>
                <a:spcPts val="0"/>
              </a:spcBef>
              <a:spcAft>
                <a:spcPts val="0"/>
              </a:spcAft>
              <a:buNone/>
            </a:pPr>
            <a:r>
              <a:rPr lang="en-US" sz="1000"/>
              <a:t>B. traceroute</a:t>
            </a:r>
            <a:endParaRPr sz="1000"/>
          </a:p>
          <a:p>
            <a:pPr indent="0" lvl="0" marL="0" rtl="0" algn="l">
              <a:spcBef>
                <a:spcPts val="0"/>
              </a:spcBef>
              <a:spcAft>
                <a:spcPts val="0"/>
              </a:spcAft>
              <a:buNone/>
            </a:pPr>
            <a:r>
              <a:rPr lang="en-US" sz="1000"/>
              <a:t>C. netcat</a:t>
            </a:r>
            <a:endParaRPr sz="1000"/>
          </a:p>
          <a:p>
            <a:pPr indent="0" lvl="0" marL="0" rtl="0" algn="l">
              <a:spcBef>
                <a:spcPts val="0"/>
              </a:spcBef>
              <a:spcAft>
                <a:spcPts val="0"/>
              </a:spcAft>
              <a:buNone/>
            </a:pPr>
            <a:r>
              <a:rPr lang="en-US" sz="1000"/>
              <a:t>D. curl</a:t>
            </a:r>
            <a:endParaRPr sz="1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Day 1: Demo</a:t>
            </a:r>
            <a:endParaRPr/>
          </a:p>
        </p:txBody>
      </p:sp>
      <p:sp>
        <p:nvSpPr>
          <p:cNvPr id="510" name="Google Shape;510;p5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11" name="Google Shape;511;p59"/>
          <p:cNvSpPr txBox="1"/>
          <p:nvPr>
            <p:ph idx="1" type="body"/>
          </p:nvPr>
        </p:nvSpPr>
        <p:spPr>
          <a:xfrm>
            <a:off x="233550" y="691375"/>
            <a:ext cx="8581500" cy="40041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US" sz="1400"/>
              <a:t>Go through the installation step of ubuntu server 24.04 from iso</a:t>
            </a:r>
            <a:endParaRPr sz="1400"/>
          </a:p>
          <a:p>
            <a:pPr indent="-317500" lvl="1" marL="914400" rtl="0" algn="l">
              <a:spcBef>
                <a:spcPts val="0"/>
              </a:spcBef>
              <a:spcAft>
                <a:spcPts val="0"/>
              </a:spcAft>
              <a:buSzPts val="1400"/>
              <a:buChar char="❏"/>
            </a:pPr>
            <a:r>
              <a:rPr lang="en-US"/>
              <a:t>configure networking during installation</a:t>
            </a:r>
            <a:endParaRPr/>
          </a:p>
          <a:p>
            <a:pPr indent="-317500" lvl="1" marL="914400" rtl="0" algn="l">
              <a:spcBef>
                <a:spcPts val="0"/>
              </a:spcBef>
              <a:spcAft>
                <a:spcPts val="0"/>
              </a:spcAft>
              <a:buSzPts val="1400"/>
              <a:buChar char="❏"/>
            </a:pPr>
            <a:r>
              <a:rPr lang="en-US"/>
              <a:t>configure storage during installation</a:t>
            </a:r>
            <a:endParaRPr/>
          </a:p>
          <a:p>
            <a:pPr indent="-317500" lvl="1" marL="914400" rtl="0" algn="l">
              <a:spcBef>
                <a:spcPts val="0"/>
              </a:spcBef>
              <a:spcAft>
                <a:spcPts val="0"/>
              </a:spcAft>
              <a:buSzPts val="1400"/>
              <a:buChar char="❏"/>
            </a:pPr>
            <a:r>
              <a:rPr lang="en-US"/>
              <a:t>create user account during installation</a:t>
            </a:r>
            <a:endParaRPr/>
          </a:p>
          <a:p>
            <a:pPr indent="-317500" lvl="1" marL="914400" rtl="0" algn="l">
              <a:spcBef>
                <a:spcPts val="0"/>
              </a:spcBef>
              <a:spcAft>
                <a:spcPts val="0"/>
              </a:spcAft>
              <a:buSzPts val="1400"/>
              <a:buChar char="❏"/>
            </a:pPr>
            <a:r>
              <a:rPr lang="en-US"/>
              <a:t>configure optional feature during installation</a:t>
            </a:r>
            <a:endParaRPr/>
          </a:p>
          <a:p>
            <a:pPr indent="-317500" lvl="0" marL="457200" rtl="0" algn="l">
              <a:spcBef>
                <a:spcPts val="0"/>
              </a:spcBef>
              <a:spcAft>
                <a:spcPts val="0"/>
              </a:spcAft>
              <a:buSzPts val="1400"/>
              <a:buChar char="❏"/>
            </a:pPr>
            <a:r>
              <a:rPr lang="en-US" sz="1400"/>
              <a:t>Review the configurations once installation is finished</a:t>
            </a:r>
            <a:endParaRPr sz="1400"/>
          </a:p>
          <a:p>
            <a:pPr indent="-317500" lvl="1" marL="914400" rtl="0" algn="l">
              <a:spcBef>
                <a:spcPts val="0"/>
              </a:spcBef>
              <a:spcAft>
                <a:spcPts val="0"/>
              </a:spcAft>
              <a:buSzPts val="1400"/>
              <a:buChar char="❏"/>
            </a:pPr>
            <a:r>
              <a:rPr lang="en-US"/>
              <a:t>review network configuration</a:t>
            </a:r>
            <a:endParaRPr/>
          </a:p>
          <a:p>
            <a:pPr indent="-317500" lvl="1" marL="914400" rtl="0" algn="l">
              <a:spcBef>
                <a:spcPts val="0"/>
              </a:spcBef>
              <a:spcAft>
                <a:spcPts val="0"/>
              </a:spcAft>
              <a:buSzPts val="1400"/>
              <a:buChar char="❏"/>
            </a:pPr>
            <a:r>
              <a:rPr lang="en-US"/>
              <a:t>review storage configuration</a:t>
            </a:r>
            <a:endParaRPr/>
          </a:p>
          <a:p>
            <a:pPr indent="-317500" lvl="1" marL="914400" rtl="0" algn="l">
              <a:spcBef>
                <a:spcPts val="0"/>
              </a:spcBef>
              <a:spcAft>
                <a:spcPts val="0"/>
              </a:spcAft>
              <a:buSzPts val="1400"/>
              <a:buChar char="❏"/>
            </a:pPr>
            <a:r>
              <a:rPr lang="en-US"/>
              <a:t>review account configuration</a:t>
            </a:r>
            <a:endParaRPr/>
          </a:p>
          <a:p>
            <a:pPr indent="-317500" lvl="1" marL="914400" rtl="0" algn="l">
              <a:spcBef>
                <a:spcPts val="0"/>
              </a:spcBef>
              <a:spcAft>
                <a:spcPts val="0"/>
              </a:spcAft>
              <a:buSzPts val="1400"/>
              <a:buChar char="❏"/>
            </a:pPr>
            <a:r>
              <a:rPr lang="en-US"/>
              <a:t>perform system update</a:t>
            </a:r>
            <a:endParaRPr sz="1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Day 1: Exercise</a:t>
            </a:r>
            <a:endParaRPr/>
          </a:p>
        </p:txBody>
      </p:sp>
      <p:sp>
        <p:nvSpPr>
          <p:cNvPr id="518" name="Google Shape;518;p6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19" name="Google Shape;519;p60"/>
          <p:cNvSpPr txBox="1"/>
          <p:nvPr>
            <p:ph idx="1" type="body"/>
          </p:nvPr>
        </p:nvSpPr>
        <p:spPr>
          <a:xfrm>
            <a:off x="233550" y="691375"/>
            <a:ext cx="8581500" cy="40041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US" sz="1400"/>
              <a:t>Installation of 2 Linux Server Operating Systems</a:t>
            </a:r>
            <a:endParaRPr sz="1400"/>
          </a:p>
          <a:p>
            <a:pPr indent="-317500" lvl="0" marL="457200" rtl="0" algn="l">
              <a:spcBef>
                <a:spcPts val="0"/>
              </a:spcBef>
              <a:spcAft>
                <a:spcPts val="0"/>
              </a:spcAft>
              <a:buSzPts val="1400"/>
              <a:buChar char="❏"/>
            </a:pPr>
            <a:r>
              <a:rPr lang="en-US" sz="1400"/>
              <a:t>Installing Ubuntu Server</a:t>
            </a:r>
            <a:endParaRPr sz="1400"/>
          </a:p>
          <a:p>
            <a:pPr indent="-317500" lvl="0" marL="457200" rtl="0" algn="l">
              <a:spcBef>
                <a:spcPts val="0"/>
              </a:spcBef>
              <a:spcAft>
                <a:spcPts val="0"/>
              </a:spcAft>
              <a:buSzPts val="1400"/>
              <a:buChar char="❏"/>
            </a:pPr>
            <a:r>
              <a:rPr lang="en-US" sz="1400"/>
              <a:t>Installing Rocky/Alma Linux</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US" sz="1400"/>
              <a:t>Day 1: Exercise Targets</a:t>
            </a:r>
            <a:endParaRPr b="1" sz="1400"/>
          </a:p>
          <a:p>
            <a:pPr indent="-317500" lvl="0" marL="457200" rtl="0" algn="l">
              <a:spcBef>
                <a:spcPts val="0"/>
              </a:spcBef>
              <a:spcAft>
                <a:spcPts val="0"/>
              </a:spcAft>
              <a:buSzPts val="1400"/>
              <a:buChar char="❏"/>
            </a:pPr>
            <a:r>
              <a:rPr lang="en-US" sz="1400"/>
              <a:t>Going through ubuntu server and rocky linux installation process</a:t>
            </a:r>
            <a:endParaRPr sz="1400"/>
          </a:p>
          <a:p>
            <a:pPr indent="-317500" lvl="0" marL="457200" rtl="0" algn="l">
              <a:spcBef>
                <a:spcPts val="0"/>
              </a:spcBef>
              <a:spcAft>
                <a:spcPts val="0"/>
              </a:spcAft>
              <a:buSzPts val="1400"/>
              <a:buChar char="❏"/>
            </a:pPr>
            <a:r>
              <a:rPr lang="en-US" sz="1400"/>
              <a:t>Configure static IP during the installation</a:t>
            </a:r>
            <a:endParaRPr sz="1400"/>
          </a:p>
          <a:p>
            <a:pPr indent="-317500" lvl="0" marL="457200" rtl="0" algn="l">
              <a:spcBef>
                <a:spcPts val="0"/>
              </a:spcBef>
              <a:spcAft>
                <a:spcPts val="0"/>
              </a:spcAft>
              <a:buSzPts val="1400"/>
              <a:buChar char="❏"/>
            </a:pPr>
            <a:r>
              <a:rPr lang="en-US" sz="1400"/>
              <a:t>Setup cloudflares DNS Server for the systems during installation</a:t>
            </a:r>
            <a:endParaRPr sz="1400"/>
          </a:p>
          <a:p>
            <a:pPr indent="-317500" lvl="0" marL="457200" rtl="0" algn="l">
              <a:spcBef>
                <a:spcPts val="0"/>
              </a:spcBef>
              <a:spcAft>
                <a:spcPts val="0"/>
              </a:spcAft>
              <a:buSzPts val="1400"/>
              <a:buChar char="❏"/>
            </a:pPr>
            <a:r>
              <a:rPr lang="en-US" sz="1400"/>
              <a:t>Create a separate home partition during installation</a:t>
            </a:r>
            <a:endParaRPr sz="1400"/>
          </a:p>
          <a:p>
            <a:pPr indent="-317500" lvl="0" marL="457200" rtl="0" algn="l">
              <a:spcBef>
                <a:spcPts val="0"/>
              </a:spcBef>
              <a:spcAft>
                <a:spcPts val="0"/>
              </a:spcAft>
              <a:buSzPts val="1400"/>
              <a:buChar char="❏"/>
            </a:pPr>
            <a:r>
              <a:rPr lang="en-US" sz="1400"/>
              <a:t>Review your configuration once the installation is done</a:t>
            </a:r>
            <a:endParaRPr sz="1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Day 2: Demo</a:t>
            </a:r>
            <a:endParaRPr/>
          </a:p>
        </p:txBody>
      </p:sp>
      <p:sp>
        <p:nvSpPr>
          <p:cNvPr id="526" name="Google Shape;526;p6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27" name="Google Shape;527;p61"/>
          <p:cNvSpPr txBox="1"/>
          <p:nvPr>
            <p:ph idx="1" type="body"/>
          </p:nvPr>
        </p:nvSpPr>
        <p:spPr>
          <a:xfrm>
            <a:off x="233550" y="691375"/>
            <a:ext cx="8581500" cy="40041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US" sz="1400"/>
              <a:t>SSH Server Configuration on linux</a:t>
            </a:r>
            <a:endParaRPr sz="1400"/>
          </a:p>
          <a:p>
            <a:pPr indent="-317500" lvl="0" marL="457200" rtl="0" algn="l">
              <a:spcBef>
                <a:spcPts val="0"/>
              </a:spcBef>
              <a:spcAft>
                <a:spcPts val="0"/>
              </a:spcAft>
              <a:buSzPts val="1400"/>
              <a:buChar char="❏"/>
            </a:pPr>
            <a:r>
              <a:rPr lang="en-US" sz="1400"/>
              <a:t>Configuring firewall on linux</a:t>
            </a:r>
            <a:endParaRPr sz="1400"/>
          </a:p>
          <a:p>
            <a:pPr indent="-317500" lvl="0" marL="457200" rtl="0" algn="l">
              <a:spcBef>
                <a:spcPts val="0"/>
              </a:spcBef>
              <a:spcAft>
                <a:spcPts val="0"/>
              </a:spcAft>
              <a:buSzPts val="1400"/>
              <a:buChar char="❏"/>
            </a:pPr>
            <a:r>
              <a:rPr lang="en-US" sz="1400"/>
              <a:t>Managing User Account and permissions</a:t>
            </a:r>
            <a:endParaRPr sz="1400"/>
          </a:p>
          <a:p>
            <a:pPr indent="-317500" lvl="0" marL="457200" rtl="0" algn="l">
              <a:spcBef>
                <a:spcPts val="0"/>
              </a:spcBef>
              <a:spcAft>
                <a:spcPts val="0"/>
              </a:spcAft>
              <a:buSzPts val="1400"/>
              <a:buChar char="❏"/>
            </a:pPr>
            <a:r>
              <a:rPr lang="en-US" sz="1400"/>
              <a:t>Package management</a:t>
            </a:r>
            <a:endParaRPr sz="1400"/>
          </a:p>
          <a:p>
            <a:pPr indent="-317500" lvl="0" marL="457200" rtl="0" algn="l">
              <a:spcBef>
                <a:spcPts val="0"/>
              </a:spcBef>
              <a:spcAft>
                <a:spcPts val="0"/>
              </a:spcAft>
              <a:buSzPts val="1400"/>
              <a:buChar char="❏"/>
            </a:pPr>
            <a:r>
              <a:rPr lang="en-US" sz="1400"/>
              <a:t>Process management</a:t>
            </a:r>
            <a:endParaRPr sz="1400"/>
          </a:p>
          <a:p>
            <a:pPr indent="-317500" lvl="0" marL="457200" rtl="0" algn="l">
              <a:spcBef>
                <a:spcPts val="0"/>
              </a:spcBef>
              <a:spcAft>
                <a:spcPts val="0"/>
              </a:spcAft>
              <a:buSzPts val="1400"/>
              <a:buChar char="❏"/>
            </a:pPr>
            <a:r>
              <a:rPr lang="en-US" sz="1400"/>
              <a:t>Server monitoring</a:t>
            </a:r>
            <a:endParaRPr sz="1400"/>
          </a:p>
          <a:p>
            <a:pPr indent="-317500" lvl="0" marL="457200" rtl="0" algn="l">
              <a:spcBef>
                <a:spcPts val="0"/>
              </a:spcBef>
              <a:spcAft>
                <a:spcPts val="0"/>
              </a:spcAft>
              <a:buSzPts val="1400"/>
              <a:buChar char="❏"/>
            </a:pPr>
            <a:r>
              <a:rPr lang="en-US" sz="1400"/>
              <a:t>Configuring ssh-keys and remoting into a machine</a:t>
            </a:r>
            <a:endParaRPr sz="1400"/>
          </a:p>
          <a:p>
            <a:pPr indent="-317500" lvl="0" marL="457200" rtl="0" algn="l">
              <a:spcBef>
                <a:spcPts val="0"/>
              </a:spcBef>
              <a:spcAft>
                <a:spcPts val="0"/>
              </a:spcAft>
              <a:buSzPts val="1400"/>
              <a:buChar char="❏"/>
            </a:pPr>
            <a:r>
              <a:rPr lang="en-US" sz="1400"/>
              <a:t>Transfer file and directoires to remote server</a:t>
            </a:r>
            <a:endParaRPr sz="1400"/>
          </a:p>
          <a:p>
            <a:pPr indent="-317500" lvl="0" marL="457200" rtl="0" algn="l">
              <a:spcBef>
                <a:spcPts val="0"/>
              </a:spcBef>
              <a:spcAft>
                <a:spcPts val="0"/>
              </a:spcAft>
              <a:buSzPts val="1400"/>
              <a:buChar char="❏"/>
            </a:pPr>
            <a:r>
              <a:rPr lang="en-US" sz="1400"/>
              <a:t>Schedule a task</a:t>
            </a:r>
            <a:endParaRPr sz="1400"/>
          </a:p>
          <a:p>
            <a:pPr indent="-317500" lvl="0" marL="457200" rtl="0" algn="l">
              <a:spcBef>
                <a:spcPts val="0"/>
              </a:spcBef>
              <a:spcAft>
                <a:spcPts val="0"/>
              </a:spcAft>
              <a:buSzPts val="1400"/>
              <a:buChar char="❏"/>
            </a:pPr>
            <a:r>
              <a:rPr lang="en-US" sz="1400"/>
              <a:t>Tmux</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Linux Distributions</a:t>
            </a:r>
            <a:endParaRPr/>
          </a:p>
        </p:txBody>
      </p:sp>
      <p:sp>
        <p:nvSpPr>
          <p:cNvPr id="142" name="Google Shape;142;p1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143" name="Google Shape;143;p17"/>
          <p:cNvGraphicFramePr/>
          <p:nvPr/>
        </p:nvGraphicFramePr>
        <p:xfrm>
          <a:off x="125425" y="809425"/>
          <a:ext cx="3000000" cy="3000000"/>
        </p:xfrm>
        <a:graphic>
          <a:graphicData uri="http://schemas.openxmlformats.org/drawingml/2006/table">
            <a:tbl>
              <a:tblPr>
                <a:noFill/>
                <a:tableStyleId>{A18C7766-8D44-4B25-8F5C-84C233681AFE}</a:tableStyleId>
              </a:tblPr>
              <a:tblGrid>
                <a:gridCol w="962025"/>
                <a:gridCol w="1044900"/>
                <a:gridCol w="871175"/>
                <a:gridCol w="1929800"/>
                <a:gridCol w="1898650"/>
                <a:gridCol w="2240275"/>
              </a:tblGrid>
              <a:tr h="209550">
                <a:tc>
                  <a:txBody>
                    <a:bodyPr/>
                    <a:lstStyle/>
                    <a:p>
                      <a:pPr indent="0" lvl="0" marL="0" rtl="0" algn="l">
                        <a:lnSpc>
                          <a:spcPct val="115000"/>
                        </a:lnSpc>
                        <a:spcBef>
                          <a:spcPts val="0"/>
                        </a:spcBef>
                        <a:spcAft>
                          <a:spcPts val="0"/>
                        </a:spcAft>
                        <a:buNone/>
                      </a:pPr>
                      <a:r>
                        <a:rPr lang="en-US" sz="800">
                          <a:solidFill>
                            <a:srgbClr val="FFFFFF"/>
                          </a:solidFill>
                          <a:latin typeface="Roboto"/>
                          <a:ea typeface="Roboto"/>
                          <a:cs typeface="Roboto"/>
                          <a:sym typeface="Roboto"/>
                        </a:rPr>
                        <a:t>Distribution</a:t>
                      </a:r>
                      <a:endParaRPr sz="8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800">
                          <a:solidFill>
                            <a:srgbClr val="FFFFFF"/>
                          </a:solidFill>
                          <a:latin typeface="Roboto"/>
                          <a:ea typeface="Roboto"/>
                          <a:cs typeface="Roboto"/>
                          <a:sym typeface="Roboto"/>
                        </a:rPr>
                        <a:t>Base</a:t>
                      </a:r>
                      <a:endParaRPr sz="8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800">
                          <a:solidFill>
                            <a:srgbClr val="FFFFFF"/>
                          </a:solidFill>
                          <a:latin typeface="Roboto"/>
                          <a:ea typeface="Roboto"/>
                          <a:cs typeface="Roboto"/>
                          <a:sym typeface="Roboto"/>
                        </a:rPr>
                        <a:t>Package Manager</a:t>
                      </a:r>
                      <a:endParaRPr sz="8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800">
                          <a:solidFill>
                            <a:srgbClr val="FFFFFF"/>
                          </a:solidFill>
                          <a:latin typeface="Roboto"/>
                          <a:ea typeface="Roboto"/>
                          <a:cs typeface="Roboto"/>
                          <a:sym typeface="Roboto"/>
                        </a:rPr>
                        <a:t>Use Case</a:t>
                      </a:r>
                      <a:endParaRPr sz="8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800">
                          <a:solidFill>
                            <a:srgbClr val="FFFFFF"/>
                          </a:solidFill>
                          <a:latin typeface="Roboto"/>
                          <a:ea typeface="Roboto"/>
                          <a:cs typeface="Roboto"/>
                          <a:sym typeface="Roboto"/>
                        </a:rPr>
                        <a:t>Best For</a:t>
                      </a:r>
                      <a:endParaRPr sz="8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c>
                  <a:txBody>
                    <a:bodyPr/>
                    <a:lstStyle/>
                    <a:p>
                      <a:pPr indent="0" lvl="0" marL="0" rtl="0" algn="l">
                        <a:lnSpc>
                          <a:spcPct val="115000"/>
                        </a:lnSpc>
                        <a:spcBef>
                          <a:spcPts val="0"/>
                        </a:spcBef>
                        <a:spcAft>
                          <a:spcPts val="0"/>
                        </a:spcAft>
                        <a:buNone/>
                      </a:pPr>
                      <a:r>
                        <a:rPr lang="en-US" sz="800">
                          <a:solidFill>
                            <a:srgbClr val="FFFFFF"/>
                          </a:solidFill>
                          <a:latin typeface="Roboto"/>
                          <a:ea typeface="Roboto"/>
                          <a:cs typeface="Roboto"/>
                          <a:sym typeface="Roboto"/>
                        </a:rPr>
                        <a:t>Notable Features</a:t>
                      </a:r>
                      <a:endParaRPr sz="800">
                        <a:solidFill>
                          <a:srgbClr val="FFFFFF"/>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600060"/>
                    </a:solidFill>
                  </a:tcPr>
                </a:tc>
              </a:tr>
              <a:tr h="209550">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Ubuntu</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Debian</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APT (.deb)</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General-purpose computing, cloud, servers.</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Beginners, system administrators.</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LTS releases; strong community support; user-friendly.</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Linux Mint</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Ubuntu/Debian</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APT (.deb)</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Desktop operating system.</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New Linux users, multimedia/home users.</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Out-of-the-box media support; Cinnamon desktop.</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09550">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Debian</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Independent</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APT (.deb)</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Base for other distros, server workloads.</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Experienced users, minimal setups.</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Stability; huge repository; multi-arch.</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Fedora</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Independent (RHEL upstream)</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DNF (.rpm)</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Developer platforms, testing new tech.</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Developers, security-conscious setups.</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Advanced packages; SELinux; upstream to RHEL.</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09550">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Arch Linux</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Independent</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pacman</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Custom, rolling-release systems.</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Advanced users who prefer manual control.</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User-controlled setup; excellent documentation.</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Rocky Linux</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RHEL</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DNF (.rpm)</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Enterprise servers, CentOS replacement.</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Organizations needing long-term stability.</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RHEL-compatible; actively maintained; community-driven.</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09550">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Alpine Linux</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Independent</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apk</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Container-based and minimalist environments.</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Advanced users, Docker users, embedded systems.</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Extremely lightweight, security-focused, musl libc.</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AlmaLinux</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RHEL</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DNF (.rpm)</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Server deployments, enterprise workloads.</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Cloud/server admins replacing CentOS.</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RHEL-compatible; free and open-source; stable releases.</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r h="209550">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openSUSE Leap</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SUSE Linux Enterprise</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zypper</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Enterprise desktops and servers.</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Sysadmins, developers in stable environments.</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YaST management tool; tested against SLE.</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openSUSE Tumbleweed</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Independent</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zypper</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Rolling-release development environments.</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Power users who want the latest software.</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c>
                  <a:txBody>
                    <a:bodyPr/>
                    <a:lstStyle/>
                    <a:p>
                      <a:pPr indent="0" lvl="0" marL="0" rtl="0" algn="l">
                        <a:lnSpc>
                          <a:spcPct val="115000"/>
                        </a:lnSpc>
                        <a:spcBef>
                          <a:spcPts val="0"/>
                        </a:spcBef>
                        <a:spcAft>
                          <a:spcPts val="0"/>
                        </a:spcAft>
                        <a:buNone/>
                      </a:pPr>
                      <a:r>
                        <a:rPr lang="en-US" sz="800">
                          <a:solidFill>
                            <a:srgbClr val="434343"/>
                          </a:solidFill>
                          <a:latin typeface="Roboto"/>
                          <a:ea typeface="Roboto"/>
                          <a:cs typeface="Roboto"/>
                          <a:sym typeface="Roboto"/>
                        </a:rPr>
                        <a:t>Always up-to-date; suitable for dev/testing.</a:t>
                      </a:r>
                      <a:endParaRPr sz="800">
                        <a:solidFill>
                          <a:srgbClr val="434343"/>
                        </a:solidFill>
                        <a:latin typeface="Roboto"/>
                        <a:ea typeface="Roboto"/>
                        <a:cs typeface="Roboto"/>
                        <a:sym typeface="Roboto"/>
                      </a:endParaRPr>
                    </a:p>
                  </a:txBody>
                  <a:tcPr marT="19050" marB="19050" marR="76200" marL="76200" anchor="ctr">
                    <a:lnL cap="flat" cmpd="sng" w="10575">
                      <a:solidFill>
                        <a:schemeClr val="lt1"/>
                      </a:solidFill>
                      <a:prstDash val="solid"/>
                      <a:round/>
                      <a:headEnd len="sm" w="sm" type="none"/>
                      <a:tailEnd len="sm" w="sm" type="none"/>
                    </a:lnL>
                    <a:lnR cap="flat" cmpd="sng" w="10575">
                      <a:solidFill>
                        <a:schemeClr val="lt1"/>
                      </a:solidFill>
                      <a:prstDash val="solid"/>
                      <a:round/>
                      <a:headEnd len="sm" w="sm" type="none"/>
                      <a:tailEnd len="sm" w="sm" type="none"/>
                    </a:lnR>
                    <a:lnT cap="flat" cmpd="sng" w="10575">
                      <a:solidFill>
                        <a:schemeClr val="lt1"/>
                      </a:solidFill>
                      <a:prstDash val="solid"/>
                      <a:round/>
                      <a:headEnd len="sm" w="sm" type="none"/>
                      <a:tailEnd len="sm" w="sm" type="none"/>
                    </a:lnT>
                    <a:lnB cap="flat" cmpd="sng" w="10575">
                      <a:solidFill>
                        <a:schemeClr val="lt1"/>
                      </a:solidFill>
                      <a:prstDash val="solid"/>
                      <a:round/>
                      <a:headEnd len="sm" w="sm" type="none"/>
                      <a:tailEnd len="sm" w="sm" type="none"/>
                    </a:lnB>
                    <a:solidFill>
                      <a:srgbClr val="F6F8F9"/>
                    </a:solidFill>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Day 2: Demo</a:t>
            </a:r>
            <a:endParaRPr/>
          </a:p>
        </p:txBody>
      </p:sp>
      <p:sp>
        <p:nvSpPr>
          <p:cNvPr id="534" name="Google Shape;534;p6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35" name="Google Shape;535;p62"/>
          <p:cNvSpPr txBox="1"/>
          <p:nvPr>
            <p:ph idx="1" type="body"/>
          </p:nvPr>
        </p:nvSpPr>
        <p:spPr>
          <a:xfrm>
            <a:off x="233550" y="691375"/>
            <a:ext cx="8581500" cy="40041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US" sz="1400"/>
              <a:t>SSH Server Configuration on linux</a:t>
            </a:r>
            <a:endParaRPr sz="1400"/>
          </a:p>
          <a:p>
            <a:pPr indent="-317500" lvl="0" marL="457200" rtl="0" algn="l">
              <a:spcBef>
                <a:spcPts val="0"/>
              </a:spcBef>
              <a:spcAft>
                <a:spcPts val="0"/>
              </a:spcAft>
              <a:buSzPts val="1400"/>
              <a:buChar char="❏"/>
            </a:pPr>
            <a:r>
              <a:rPr lang="en-US" sz="1400"/>
              <a:t>Configuring firewall on linux</a:t>
            </a:r>
            <a:endParaRPr sz="1400"/>
          </a:p>
          <a:p>
            <a:pPr indent="-317500" lvl="0" marL="457200" rtl="0" algn="l">
              <a:spcBef>
                <a:spcPts val="0"/>
              </a:spcBef>
              <a:spcAft>
                <a:spcPts val="0"/>
              </a:spcAft>
              <a:buSzPts val="1400"/>
              <a:buChar char="❏"/>
            </a:pPr>
            <a:r>
              <a:rPr lang="en-US" sz="1400"/>
              <a:t>Managing User Account and permissions</a:t>
            </a:r>
            <a:endParaRPr sz="1400"/>
          </a:p>
          <a:p>
            <a:pPr indent="-317500" lvl="0" marL="457200" rtl="0" algn="l">
              <a:spcBef>
                <a:spcPts val="0"/>
              </a:spcBef>
              <a:spcAft>
                <a:spcPts val="0"/>
              </a:spcAft>
              <a:buSzPts val="1400"/>
              <a:buChar char="❏"/>
            </a:pPr>
            <a:r>
              <a:rPr lang="en-US" sz="1400"/>
              <a:t>Package management</a:t>
            </a:r>
            <a:endParaRPr sz="1400"/>
          </a:p>
          <a:p>
            <a:pPr indent="-317500" lvl="0" marL="457200" rtl="0" algn="l">
              <a:spcBef>
                <a:spcPts val="0"/>
              </a:spcBef>
              <a:spcAft>
                <a:spcPts val="0"/>
              </a:spcAft>
              <a:buSzPts val="1400"/>
              <a:buChar char="❏"/>
            </a:pPr>
            <a:r>
              <a:rPr lang="en-US" sz="1400"/>
              <a:t>Process management</a:t>
            </a:r>
            <a:endParaRPr sz="1400"/>
          </a:p>
          <a:p>
            <a:pPr indent="-317500" lvl="0" marL="457200" rtl="0" algn="l">
              <a:spcBef>
                <a:spcPts val="0"/>
              </a:spcBef>
              <a:spcAft>
                <a:spcPts val="0"/>
              </a:spcAft>
              <a:buSzPts val="1400"/>
              <a:buChar char="❏"/>
            </a:pPr>
            <a:r>
              <a:rPr lang="en-US" sz="1400"/>
              <a:t>Server monitoring</a:t>
            </a:r>
            <a:endParaRPr sz="1400"/>
          </a:p>
          <a:p>
            <a:pPr indent="-317500" lvl="0" marL="457200" rtl="0" algn="l">
              <a:spcBef>
                <a:spcPts val="0"/>
              </a:spcBef>
              <a:spcAft>
                <a:spcPts val="0"/>
              </a:spcAft>
              <a:buSzPts val="1400"/>
              <a:buChar char="❏"/>
            </a:pPr>
            <a:r>
              <a:rPr lang="en-US" sz="1400"/>
              <a:t>Configuring ssh-keys and remoting into a machine</a:t>
            </a:r>
            <a:endParaRPr sz="1400"/>
          </a:p>
          <a:p>
            <a:pPr indent="-317500" lvl="0" marL="457200" rtl="0" algn="l">
              <a:spcBef>
                <a:spcPts val="0"/>
              </a:spcBef>
              <a:spcAft>
                <a:spcPts val="0"/>
              </a:spcAft>
              <a:buSzPts val="1400"/>
              <a:buChar char="❏"/>
            </a:pPr>
            <a:r>
              <a:rPr lang="en-US" sz="1400"/>
              <a:t>Transfer file and directoires to remote server</a:t>
            </a:r>
            <a:endParaRPr sz="1400"/>
          </a:p>
          <a:p>
            <a:pPr indent="-317500" lvl="0" marL="457200" rtl="0" algn="l">
              <a:spcBef>
                <a:spcPts val="0"/>
              </a:spcBef>
              <a:spcAft>
                <a:spcPts val="0"/>
              </a:spcAft>
              <a:buSzPts val="1400"/>
              <a:buChar char="❏"/>
            </a:pPr>
            <a:r>
              <a:rPr lang="en-US" sz="1400"/>
              <a:t>Schedule a task</a:t>
            </a:r>
            <a:endParaRPr sz="1400"/>
          </a:p>
          <a:p>
            <a:pPr indent="-317500" lvl="0" marL="457200" rtl="0" algn="l">
              <a:spcBef>
                <a:spcPts val="0"/>
              </a:spcBef>
              <a:spcAft>
                <a:spcPts val="0"/>
              </a:spcAft>
              <a:buSzPts val="1400"/>
              <a:buChar char="❏"/>
            </a:pPr>
            <a:r>
              <a:rPr lang="en-US" sz="1400"/>
              <a:t>Tmux</a:t>
            </a:r>
            <a:endParaRPr sz="1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Day 1: Exercise</a:t>
            </a:r>
            <a:endParaRPr/>
          </a:p>
        </p:txBody>
      </p:sp>
      <p:sp>
        <p:nvSpPr>
          <p:cNvPr id="542" name="Google Shape;542;p6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43" name="Google Shape;543;p63"/>
          <p:cNvSpPr txBox="1"/>
          <p:nvPr>
            <p:ph idx="1" type="body"/>
          </p:nvPr>
        </p:nvSpPr>
        <p:spPr>
          <a:xfrm>
            <a:off x="233550" y="691375"/>
            <a:ext cx="8581500" cy="40041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n-US" sz="1200"/>
              <a:t>Configuring of Linux Server Operating Systems</a:t>
            </a:r>
            <a:endParaRPr sz="1200"/>
          </a:p>
          <a:p>
            <a:pPr indent="-304800" lvl="0" marL="457200" rtl="0" algn="l">
              <a:spcBef>
                <a:spcPts val="0"/>
              </a:spcBef>
              <a:spcAft>
                <a:spcPts val="0"/>
              </a:spcAft>
              <a:buSzPts val="1200"/>
              <a:buChar char="❏"/>
            </a:pPr>
            <a:r>
              <a:rPr lang="en-US" sz="1200"/>
              <a:t>Install a Webserver</a:t>
            </a:r>
            <a:endParaRPr sz="1200"/>
          </a:p>
          <a:p>
            <a:pPr indent="0" lvl="0" marL="0" rtl="0" algn="l">
              <a:spcBef>
                <a:spcPts val="0"/>
              </a:spcBef>
              <a:spcAft>
                <a:spcPts val="0"/>
              </a:spcAft>
              <a:buNone/>
            </a:pPr>
            <a:r>
              <a:rPr b="1" lang="en-US" sz="1200"/>
              <a:t>Day 2: Exercise Targets</a:t>
            </a:r>
            <a:endParaRPr b="1" sz="1200"/>
          </a:p>
          <a:p>
            <a:pPr indent="-304800" lvl="0" marL="457200" rtl="0" algn="l">
              <a:spcBef>
                <a:spcPts val="0"/>
              </a:spcBef>
              <a:spcAft>
                <a:spcPts val="0"/>
              </a:spcAft>
              <a:buSzPts val="1200"/>
              <a:buChar char="❏"/>
            </a:pPr>
            <a:r>
              <a:rPr lang="en-US" sz="1200"/>
              <a:t>Configure the Linux server to have a static ip address</a:t>
            </a:r>
            <a:endParaRPr sz="1200"/>
          </a:p>
          <a:p>
            <a:pPr indent="-304800" lvl="0" marL="457200" rtl="0" algn="l">
              <a:spcBef>
                <a:spcPts val="0"/>
              </a:spcBef>
              <a:spcAft>
                <a:spcPts val="0"/>
              </a:spcAft>
              <a:buSzPts val="1200"/>
              <a:buChar char="❏"/>
            </a:pPr>
            <a:r>
              <a:rPr lang="en-US" sz="1200"/>
              <a:t>Configure google dns on the linux server</a:t>
            </a:r>
            <a:endParaRPr sz="1200"/>
          </a:p>
          <a:p>
            <a:pPr indent="-304800" lvl="0" marL="457200" rtl="0" algn="l">
              <a:spcBef>
                <a:spcPts val="0"/>
              </a:spcBef>
              <a:spcAft>
                <a:spcPts val="0"/>
              </a:spcAft>
              <a:buSzPts val="1200"/>
              <a:buChar char="❏"/>
            </a:pPr>
            <a:r>
              <a:rPr lang="en-US" sz="1200"/>
              <a:t>Create a user that have root </a:t>
            </a:r>
            <a:r>
              <a:rPr lang="en-US" sz="1200"/>
              <a:t>privileges</a:t>
            </a:r>
            <a:endParaRPr sz="1200"/>
          </a:p>
          <a:p>
            <a:pPr indent="-304800" lvl="0" marL="457200" rtl="0" algn="l">
              <a:spcBef>
                <a:spcPts val="0"/>
              </a:spcBef>
              <a:spcAft>
                <a:spcPts val="0"/>
              </a:spcAft>
              <a:buSzPts val="1200"/>
              <a:buChar char="❏"/>
            </a:pPr>
            <a:r>
              <a:rPr lang="en-US" sz="1200"/>
              <a:t>Create a user that doesn't have root </a:t>
            </a:r>
            <a:r>
              <a:rPr lang="en-US" sz="1200"/>
              <a:t>privileges</a:t>
            </a:r>
            <a:endParaRPr sz="1200"/>
          </a:p>
          <a:p>
            <a:pPr indent="-304800" lvl="0" marL="457200" rtl="0" algn="l">
              <a:spcBef>
                <a:spcPts val="0"/>
              </a:spcBef>
              <a:spcAft>
                <a:spcPts val="0"/>
              </a:spcAft>
              <a:buSzPts val="1200"/>
              <a:buChar char="❏"/>
            </a:pPr>
            <a:r>
              <a:rPr lang="en-US" sz="1200"/>
              <a:t>Configure ssh daemon to listen on custom port</a:t>
            </a:r>
            <a:endParaRPr sz="1200"/>
          </a:p>
          <a:p>
            <a:pPr indent="-304800" lvl="0" marL="457200" rtl="0" algn="l">
              <a:spcBef>
                <a:spcPts val="0"/>
              </a:spcBef>
              <a:spcAft>
                <a:spcPts val="0"/>
              </a:spcAft>
              <a:buSzPts val="1200"/>
              <a:buChar char="❏"/>
            </a:pPr>
            <a:r>
              <a:rPr lang="en-US" sz="1200"/>
              <a:t>Configure Firewall to allow ssh on a custom port</a:t>
            </a:r>
            <a:endParaRPr sz="1200"/>
          </a:p>
          <a:p>
            <a:pPr indent="-304800" lvl="0" marL="457200" rtl="0" algn="l">
              <a:spcBef>
                <a:spcPts val="0"/>
              </a:spcBef>
              <a:spcAft>
                <a:spcPts val="0"/>
              </a:spcAft>
              <a:buSzPts val="1200"/>
              <a:buChar char="❏"/>
            </a:pPr>
            <a:r>
              <a:rPr lang="en-US" sz="1200"/>
              <a:t>Configure passwordless ssh to the user with root </a:t>
            </a:r>
            <a:r>
              <a:rPr lang="en-US" sz="1200"/>
              <a:t>privileges</a:t>
            </a:r>
            <a:endParaRPr sz="1200"/>
          </a:p>
          <a:p>
            <a:pPr indent="-304800" lvl="0" marL="457200" rtl="0" algn="l">
              <a:spcBef>
                <a:spcPts val="0"/>
              </a:spcBef>
              <a:spcAft>
                <a:spcPts val="0"/>
              </a:spcAft>
              <a:buSzPts val="1200"/>
              <a:buChar char="❏"/>
            </a:pPr>
            <a:r>
              <a:rPr lang="en-US" sz="1200"/>
              <a:t>Transfer</a:t>
            </a:r>
            <a:r>
              <a:rPr lang="en-US" sz="1200"/>
              <a:t> a file from you local computer to the user directory of the </a:t>
            </a:r>
            <a:r>
              <a:rPr lang="en-US" sz="1200"/>
              <a:t>unprivileged</a:t>
            </a:r>
            <a:r>
              <a:rPr lang="en-US" sz="1200"/>
              <a:t> user</a:t>
            </a:r>
            <a:endParaRPr sz="1200"/>
          </a:p>
          <a:p>
            <a:pPr indent="-304800" lvl="0" marL="457200" rtl="0" algn="l">
              <a:spcBef>
                <a:spcPts val="0"/>
              </a:spcBef>
              <a:spcAft>
                <a:spcPts val="0"/>
              </a:spcAft>
              <a:buSzPts val="1200"/>
              <a:buChar char="❏"/>
            </a:pPr>
            <a:r>
              <a:rPr lang="en-US" sz="1200"/>
              <a:t>Install apache </a:t>
            </a:r>
            <a:r>
              <a:rPr lang="en-US" sz="1200"/>
              <a:t>web server</a:t>
            </a:r>
            <a:r>
              <a:rPr lang="en-US" sz="1200"/>
              <a:t> and make it </a:t>
            </a:r>
            <a:r>
              <a:rPr lang="en-US" sz="1200"/>
              <a:t>accessible</a:t>
            </a:r>
            <a:r>
              <a:rPr lang="en-US" sz="1200"/>
              <a:t> </a:t>
            </a:r>
            <a:r>
              <a:rPr lang="en-US" sz="1200"/>
              <a:t>through</a:t>
            </a:r>
            <a:r>
              <a:rPr lang="en-US" sz="1200"/>
              <a:t> the linux servers ip address</a:t>
            </a:r>
            <a:endParaRPr sz="1200"/>
          </a:p>
          <a:p>
            <a:pPr indent="-304800" lvl="0" marL="457200" rtl="0" algn="l">
              <a:spcBef>
                <a:spcPts val="0"/>
              </a:spcBef>
              <a:spcAft>
                <a:spcPts val="0"/>
              </a:spcAft>
              <a:buSzPts val="1200"/>
              <a:buChar char="❏"/>
            </a:pPr>
            <a:r>
              <a:rPr lang="en-US" sz="1200"/>
              <a:t>Schedule a task that logs the current time every minute</a:t>
            </a:r>
            <a:endParaRPr sz="1200"/>
          </a:p>
          <a:p>
            <a:pPr indent="-304800" lvl="0" marL="457200" rtl="0" algn="l">
              <a:spcBef>
                <a:spcPts val="0"/>
              </a:spcBef>
              <a:spcAft>
                <a:spcPts val="0"/>
              </a:spcAft>
              <a:buSzPts val="1200"/>
              <a:buChar char="❏"/>
            </a:pPr>
            <a:r>
              <a:rPr lang="en-US" sz="1200"/>
              <a:t>All this configuration should be reboot persistent</a:t>
            </a:r>
            <a:endParaRPr sz="1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4"/>
          <p:cNvSpPr txBox="1"/>
          <p:nvPr>
            <p:ph type="title"/>
          </p:nvPr>
        </p:nvSpPr>
        <p:spPr>
          <a:xfrm>
            <a:off x="226075" y="1551975"/>
            <a:ext cx="2808000" cy="64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a:t>Thank You</a:t>
            </a:r>
            <a:endParaRPr/>
          </a:p>
        </p:txBody>
      </p:sp>
      <p:sp>
        <p:nvSpPr>
          <p:cNvPr id="550" name="Google Shape;550;p64"/>
          <p:cNvSpPr txBox="1"/>
          <p:nvPr>
            <p:ph idx="1" type="body"/>
          </p:nvPr>
        </p:nvSpPr>
        <p:spPr>
          <a:xfrm>
            <a:off x="226075" y="2308425"/>
            <a:ext cx="2808000" cy="1283100"/>
          </a:xfrm>
          <a:prstGeom prst="rect">
            <a:avLst/>
          </a:prstGeom>
          <a:noFill/>
          <a:ln>
            <a:noFill/>
          </a:ln>
        </p:spPr>
        <p:txBody>
          <a:bodyPr anchorCtr="0" anchor="t" bIns="91425" lIns="91425" spcFirstLastPara="1" rIns="91425" wrap="square" tIns="91425">
            <a:noAutofit/>
          </a:bodyPr>
          <a:lstStyle/>
          <a:p>
            <a:pPr indent="-304800" lvl="0" marL="457200" rtl="0" algn="l">
              <a:lnSpc>
                <a:spcPct val="114999"/>
              </a:lnSpc>
              <a:spcBef>
                <a:spcPts val="0"/>
              </a:spcBef>
              <a:spcAft>
                <a:spcPts val="0"/>
              </a:spcAft>
              <a:buSzPts val="1200"/>
              <a:buChar char="●"/>
            </a:pPr>
            <a:r>
              <a:rPr lang="en-US" sz="1400"/>
              <a:t>+251977035511</a:t>
            </a:r>
            <a:endParaRPr/>
          </a:p>
          <a:p>
            <a:pPr indent="-304800" lvl="0" marL="457200" rtl="0" algn="l">
              <a:lnSpc>
                <a:spcPct val="114999"/>
              </a:lnSpc>
              <a:spcBef>
                <a:spcPts val="0"/>
              </a:spcBef>
              <a:spcAft>
                <a:spcPts val="0"/>
              </a:spcAft>
              <a:buSzPts val="1200"/>
              <a:buChar char="●"/>
            </a:pPr>
            <a:r>
              <a:rPr lang="en-US" sz="1400"/>
              <a:t>info@citcot.com</a:t>
            </a:r>
            <a:endParaRPr/>
          </a:p>
          <a:p>
            <a:pPr indent="-304800" lvl="0" marL="457200" rtl="0" algn="l">
              <a:lnSpc>
                <a:spcPct val="114999"/>
              </a:lnSpc>
              <a:spcBef>
                <a:spcPts val="0"/>
              </a:spcBef>
              <a:spcAft>
                <a:spcPts val="0"/>
              </a:spcAft>
              <a:buSzPts val="1200"/>
              <a:buChar char="●"/>
            </a:pPr>
            <a:r>
              <a:rPr lang="en-US" sz="1400"/>
              <a:t>citcot.com</a:t>
            </a:r>
            <a:br>
              <a:rPr lang="en-US" sz="1400"/>
            </a:br>
            <a:r>
              <a:rPr lang="en-US" sz="1400"/>
              <a:t>nunaethiopia.com</a:t>
            </a:r>
            <a:endParaRPr/>
          </a:p>
        </p:txBody>
      </p:sp>
      <p:sp>
        <p:nvSpPr>
          <p:cNvPr id="551" name="Google Shape;551;p6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Linux Boot Process</a:t>
            </a:r>
            <a:endParaRPr/>
          </a:p>
        </p:txBody>
      </p:sp>
      <p:sp>
        <p:nvSpPr>
          <p:cNvPr id="150" name="Google Shape;150;p1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51" name="Google Shape;151;p18"/>
          <p:cNvSpPr txBox="1"/>
          <p:nvPr>
            <p:ph idx="1" type="body"/>
          </p:nvPr>
        </p:nvSpPr>
        <p:spPr>
          <a:xfrm>
            <a:off x="233550" y="825450"/>
            <a:ext cx="5368800" cy="3870300"/>
          </a:xfrm>
          <a:prstGeom prst="rect">
            <a:avLst/>
          </a:prstGeom>
          <a:noFill/>
          <a:ln>
            <a:noFill/>
          </a:ln>
        </p:spPr>
        <p:txBody>
          <a:bodyPr anchorCtr="0" anchor="ctr" bIns="91425" lIns="91425" spcFirstLastPara="1" rIns="91425" wrap="square" tIns="91425">
            <a:noAutofit/>
          </a:bodyPr>
          <a:lstStyle/>
          <a:p>
            <a:pPr indent="0" lvl="0" marL="114298" rtl="0" algn="l">
              <a:spcBef>
                <a:spcPts val="0"/>
              </a:spcBef>
              <a:spcAft>
                <a:spcPts val="0"/>
              </a:spcAft>
              <a:buNone/>
            </a:pPr>
            <a:r>
              <a:rPr lang="en-US" sz="1100"/>
              <a:t>When you turn on your machine, it does some neat things like show you the logo screen, run through some different messages and then at the end you're prompted with a login window.</a:t>
            </a:r>
            <a:endParaRPr sz="1100"/>
          </a:p>
          <a:p>
            <a:pPr indent="0" lvl="0" marL="114298" rtl="0" algn="l">
              <a:spcBef>
                <a:spcPts val="0"/>
              </a:spcBef>
              <a:spcAft>
                <a:spcPts val="0"/>
              </a:spcAft>
              <a:buNone/>
            </a:pPr>
            <a:r>
              <a:rPr lang="en-US" sz="1100"/>
              <a:t>The Linux boot process can be broken down in 4 simple stages:</a:t>
            </a:r>
            <a:endParaRPr sz="1100"/>
          </a:p>
          <a:p>
            <a:pPr indent="-298450" lvl="0" marL="457200" rtl="0" algn="l">
              <a:spcBef>
                <a:spcPts val="0"/>
              </a:spcBef>
              <a:spcAft>
                <a:spcPts val="0"/>
              </a:spcAft>
              <a:buSzPts val="1100"/>
              <a:buChar char="❏"/>
            </a:pPr>
            <a:r>
              <a:rPr b="1" lang="en-US" sz="1100"/>
              <a:t>BIOS:</a:t>
            </a:r>
            <a:r>
              <a:rPr lang="en-US" sz="1100"/>
              <a:t> The BIOS (stands for "Basic Input/Output System") initializes the hardware and makes sure with a Power-on self test (POST) that all the hardware is good to go. The main job of the BIOS is to load up the bootloader.</a:t>
            </a:r>
            <a:endParaRPr sz="1100"/>
          </a:p>
          <a:p>
            <a:pPr indent="-298450" lvl="0" marL="457200" rtl="0" algn="l">
              <a:spcBef>
                <a:spcPts val="0"/>
              </a:spcBef>
              <a:spcAft>
                <a:spcPts val="0"/>
              </a:spcAft>
              <a:buSzPts val="1100"/>
              <a:buChar char="❏"/>
            </a:pPr>
            <a:r>
              <a:rPr b="1" lang="en-US" sz="1100"/>
              <a:t>Bootloader: </a:t>
            </a:r>
            <a:r>
              <a:rPr lang="en-US" sz="1100"/>
              <a:t>The bootloader loads the kernel into memory and then starts the kernel with a set of kernel parameters. One of the most common bootloaders is GRUB, which is a universal Linux standard.</a:t>
            </a:r>
            <a:endParaRPr sz="1100"/>
          </a:p>
          <a:p>
            <a:pPr indent="-298450" lvl="0" marL="457200" rtl="0" algn="l">
              <a:spcBef>
                <a:spcPts val="0"/>
              </a:spcBef>
              <a:spcAft>
                <a:spcPts val="0"/>
              </a:spcAft>
              <a:buSzPts val="1100"/>
              <a:buChar char="❏"/>
            </a:pPr>
            <a:r>
              <a:rPr b="1" lang="en-US" sz="1100"/>
              <a:t>Kernel:</a:t>
            </a:r>
            <a:r>
              <a:rPr lang="en-US" sz="1100"/>
              <a:t> When the kernel is loaded, it immediately initializes devices and memory. The main job of the kernel is to load up the init process.</a:t>
            </a:r>
            <a:endParaRPr sz="1100"/>
          </a:p>
          <a:p>
            <a:pPr indent="-298450" lvl="0" marL="457200" rtl="0" algn="l">
              <a:spcBef>
                <a:spcPts val="0"/>
              </a:spcBef>
              <a:spcAft>
                <a:spcPts val="0"/>
              </a:spcAft>
              <a:buSzPts val="1100"/>
              <a:buChar char="❏"/>
            </a:pPr>
            <a:r>
              <a:rPr b="1" lang="en-US" sz="1100"/>
              <a:t>Init: </a:t>
            </a:r>
            <a:r>
              <a:rPr lang="en-US" sz="1100"/>
              <a:t>Remember the init process is the first process that gets started, init starts and stops essential service process on the system.</a:t>
            </a:r>
            <a:endParaRPr sz="1100"/>
          </a:p>
        </p:txBody>
      </p:sp>
      <p:pic>
        <p:nvPicPr>
          <p:cNvPr id="152" name="Google Shape;152;p18"/>
          <p:cNvPicPr preferRelativeResize="0"/>
          <p:nvPr/>
        </p:nvPicPr>
        <p:blipFill>
          <a:blip r:embed="rId3">
            <a:alphaModFix/>
          </a:blip>
          <a:stretch>
            <a:fillRect/>
          </a:stretch>
        </p:blipFill>
        <p:spPr>
          <a:xfrm>
            <a:off x="5995929" y="671225"/>
            <a:ext cx="3095686" cy="40243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The Linux Kernel</a:t>
            </a:r>
            <a:endParaRPr/>
          </a:p>
        </p:txBody>
      </p:sp>
      <p:sp>
        <p:nvSpPr>
          <p:cNvPr id="159" name="Google Shape;159;p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60" name="Google Shape;160;p19"/>
          <p:cNvSpPr txBox="1"/>
          <p:nvPr>
            <p:ph idx="1" type="body"/>
          </p:nvPr>
        </p:nvSpPr>
        <p:spPr>
          <a:xfrm>
            <a:off x="233550" y="825450"/>
            <a:ext cx="8691300" cy="38703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n-US" sz="1200"/>
              <a:t>Linux system is divided into three main parts: Hardware, Linux Kernel, User Space</a:t>
            </a:r>
            <a:endParaRPr sz="1200"/>
          </a:p>
          <a:p>
            <a:pPr indent="0" lvl="0" marL="0" rtl="0" algn="l">
              <a:spcBef>
                <a:spcPts val="0"/>
              </a:spcBef>
              <a:spcAft>
                <a:spcPts val="0"/>
              </a:spcAft>
              <a:buNone/>
            </a:pPr>
            <a:r>
              <a:rPr lang="en-US" sz="1200"/>
              <a:t>Why do we have different abstraction layers for user space and kernel? Why can't you combine both powers into one layer?</a:t>
            </a:r>
            <a:endParaRPr sz="1200"/>
          </a:p>
          <a:p>
            <a:pPr indent="-304800" lvl="0" marL="457200" rtl="0" algn="l">
              <a:spcBef>
                <a:spcPts val="0"/>
              </a:spcBef>
              <a:spcAft>
                <a:spcPts val="0"/>
              </a:spcAft>
              <a:buSzPts val="1200"/>
              <a:buChar char="❏"/>
            </a:pPr>
            <a:r>
              <a:rPr lang="en-US" sz="1200"/>
              <a:t>In kernel mode, the kernel has complete access to the hardware, it controls everything. In user space mode, there is a very small amount of safe memory and CPU that you are allowed to access.</a:t>
            </a:r>
            <a:endParaRPr sz="1200"/>
          </a:p>
          <a:p>
            <a:pPr indent="-304800" lvl="0" marL="457200" rtl="0" algn="l">
              <a:spcBef>
                <a:spcPts val="0"/>
              </a:spcBef>
              <a:spcAft>
                <a:spcPts val="0"/>
              </a:spcAft>
              <a:buSzPts val="1200"/>
              <a:buChar char="❏"/>
            </a:pPr>
            <a:r>
              <a:rPr lang="en-US" sz="1200"/>
              <a:t>Basically, when we want to do anything that involves hardware, reading data from our disks, writing data to our disks, controlling our network, etc, it is all done in kernel mode.</a:t>
            </a:r>
            <a:endParaRPr sz="1200"/>
          </a:p>
          <a:p>
            <a:pPr indent="-304800" lvl="0" marL="457200" rtl="0" algn="l">
              <a:spcBef>
                <a:spcPts val="0"/>
              </a:spcBef>
              <a:spcAft>
                <a:spcPts val="0"/>
              </a:spcAft>
              <a:buSzPts val="1200"/>
              <a:buChar char="❏"/>
            </a:pPr>
            <a:r>
              <a:rPr lang="en-US" sz="1200"/>
              <a:t>Why is this necessary? Imagine if your machine was infected with spyware, you wouldn't want it to be able to have direct access to your system's hardware. It can access all your data, your webcam, etc. and that's no good.</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The Linux Kernel - Privilege Levels</a:t>
            </a:r>
            <a:endParaRPr/>
          </a:p>
        </p:txBody>
      </p:sp>
      <p:sp>
        <p:nvSpPr>
          <p:cNvPr id="167" name="Google Shape;167;p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68" name="Google Shape;168;p20"/>
          <p:cNvSpPr txBox="1"/>
          <p:nvPr>
            <p:ph idx="1" type="body"/>
          </p:nvPr>
        </p:nvSpPr>
        <p:spPr>
          <a:xfrm>
            <a:off x="233550" y="825450"/>
            <a:ext cx="5368800" cy="387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t>These different modes are called privilege levels and are often described as protection rings.</a:t>
            </a:r>
            <a:endParaRPr sz="1100"/>
          </a:p>
          <a:p>
            <a:pPr indent="-298450" lvl="0" marL="457200" rtl="0" algn="l">
              <a:spcBef>
                <a:spcPts val="0"/>
              </a:spcBef>
              <a:spcAft>
                <a:spcPts val="0"/>
              </a:spcAft>
              <a:buSzPts val="1100"/>
              <a:buChar char="❏"/>
            </a:pPr>
            <a:r>
              <a:rPr lang="en-US" sz="1100"/>
              <a:t>To make this picture easier to paint, let's say you find out that a celebrity is in town at your local club, they are protected by </a:t>
            </a:r>
            <a:r>
              <a:rPr lang="en-US" sz="1100"/>
              <a:t>their</a:t>
            </a:r>
            <a:r>
              <a:rPr lang="en-US" sz="1100"/>
              <a:t> assistants, then their personal bodyguards, then the bouncer outside the club. You want to get their autograph (because why not?), but you can't get to them because they are heavily protected.</a:t>
            </a:r>
            <a:endParaRPr sz="1100"/>
          </a:p>
          <a:p>
            <a:pPr indent="-298450" lvl="0" marL="457200" rtl="0" algn="l">
              <a:spcBef>
                <a:spcPts val="0"/>
              </a:spcBef>
              <a:spcAft>
                <a:spcPts val="0"/>
              </a:spcAft>
              <a:buSzPts val="1100"/>
              <a:buChar char="❏"/>
            </a:pPr>
            <a:r>
              <a:rPr lang="en-US" sz="1100"/>
              <a:t>He rings work the same way, the innermost ring corresponds to the highest privilege level.</a:t>
            </a:r>
            <a:endParaRPr sz="1100"/>
          </a:p>
          <a:p>
            <a:pPr indent="0" lvl="0" marL="0" rtl="0" algn="l">
              <a:spcBef>
                <a:spcPts val="0"/>
              </a:spcBef>
              <a:spcAft>
                <a:spcPts val="0"/>
              </a:spcAft>
              <a:buNone/>
            </a:pPr>
            <a:r>
              <a:rPr lang="en-US" sz="1100"/>
              <a:t>There are two main levels or modes in an x86 computer architecture. </a:t>
            </a:r>
            <a:endParaRPr sz="1100"/>
          </a:p>
          <a:p>
            <a:pPr indent="-298450" lvl="0" marL="457200" rtl="0" algn="l">
              <a:spcBef>
                <a:spcPts val="0"/>
              </a:spcBef>
              <a:spcAft>
                <a:spcPts val="0"/>
              </a:spcAft>
              <a:buSzPts val="1100"/>
              <a:buChar char="●"/>
            </a:pPr>
            <a:r>
              <a:rPr lang="en-US" sz="1100"/>
              <a:t>Ring #3 is the privilege that user mode applications run in, Ring #0 is the privilege that the kernel runs in.</a:t>
            </a:r>
            <a:endParaRPr sz="1100"/>
          </a:p>
          <a:p>
            <a:pPr indent="-298450" lvl="0" marL="457200" rtl="0" algn="l">
              <a:spcBef>
                <a:spcPts val="0"/>
              </a:spcBef>
              <a:spcAft>
                <a:spcPts val="0"/>
              </a:spcAft>
              <a:buSzPts val="1100"/>
              <a:buChar char="●"/>
            </a:pPr>
            <a:r>
              <a:rPr lang="en-US" sz="1100"/>
              <a:t>Ring #0 can execute any system instruction and is given full trust.</a:t>
            </a:r>
            <a:endParaRPr sz="1100"/>
          </a:p>
        </p:txBody>
      </p:sp>
      <p:pic>
        <p:nvPicPr>
          <p:cNvPr id="169" name="Google Shape;169;p20"/>
          <p:cNvPicPr preferRelativeResize="0"/>
          <p:nvPr/>
        </p:nvPicPr>
        <p:blipFill>
          <a:blip r:embed="rId3">
            <a:alphaModFix/>
          </a:blip>
          <a:stretch>
            <a:fillRect/>
          </a:stretch>
        </p:blipFill>
        <p:spPr>
          <a:xfrm>
            <a:off x="5754750" y="1000050"/>
            <a:ext cx="3236850" cy="32462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The Linux Kernel - System Calls</a:t>
            </a:r>
            <a:endParaRPr/>
          </a:p>
        </p:txBody>
      </p:sp>
      <p:sp>
        <p:nvSpPr>
          <p:cNvPr id="176" name="Google Shape;176;p2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77" name="Google Shape;177;p21"/>
          <p:cNvSpPr txBox="1"/>
          <p:nvPr>
            <p:ph idx="1" type="body"/>
          </p:nvPr>
        </p:nvSpPr>
        <p:spPr>
          <a:xfrm>
            <a:off x="233550" y="825450"/>
            <a:ext cx="5368800" cy="387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t>So now that we know how those privilege levels work, how are we able to write anything to our hardware? Won't we always be in a different mode than the kernel?</a:t>
            </a:r>
            <a:endParaRPr sz="1100"/>
          </a:p>
          <a:p>
            <a:pPr indent="-298450" lvl="0" marL="457200" rtl="0" algn="l">
              <a:spcBef>
                <a:spcPts val="0"/>
              </a:spcBef>
              <a:spcAft>
                <a:spcPts val="0"/>
              </a:spcAft>
              <a:buSzPts val="1100"/>
              <a:buChar char="❏"/>
            </a:pPr>
            <a:r>
              <a:rPr lang="en-US" sz="1100"/>
              <a:t>The answer is with system calls, system calls allow us to perform a privileged instruction in kernel mode and then switch back to user mode.</a:t>
            </a:r>
            <a:endParaRPr sz="1100"/>
          </a:p>
          <a:p>
            <a:pPr indent="-298450" lvl="0" marL="457200" rtl="0" algn="l">
              <a:spcBef>
                <a:spcPts val="0"/>
              </a:spcBef>
              <a:spcAft>
                <a:spcPts val="0"/>
              </a:spcAft>
              <a:buSzPts val="1100"/>
              <a:buChar char="❏"/>
            </a:pPr>
            <a:r>
              <a:rPr lang="en-US" sz="1100"/>
              <a:t>Remember the celebrity in the previous lesson? Let's say we want to see her/him and get some drinks together, how do we get from standing outside in the crowds of people to inside her innermost circle? We would use system calls. System calls are like the VIP passes that get you to a secret side door that leads directly to celebrity.</a:t>
            </a:r>
            <a:endParaRPr sz="1100"/>
          </a:p>
          <a:p>
            <a:pPr indent="0" lvl="0" marL="0" rtl="0" algn="l">
              <a:spcBef>
                <a:spcPts val="0"/>
              </a:spcBef>
              <a:spcAft>
                <a:spcPts val="0"/>
              </a:spcAft>
              <a:buNone/>
            </a:pPr>
            <a:r>
              <a:rPr lang="en-US" sz="1100"/>
              <a:t>System calls (syscall) provide user space processes a way to request the kernel to do something for us. The kernel makes certain services available through the system call API. These services allow us to read or write to a file, modify memory usage, modify our network, etc.</a:t>
            </a:r>
            <a:endParaRPr sz="1100"/>
          </a:p>
        </p:txBody>
      </p:sp>
      <p:pic>
        <p:nvPicPr>
          <p:cNvPr id="178" name="Google Shape;178;p21"/>
          <p:cNvPicPr preferRelativeResize="0"/>
          <p:nvPr/>
        </p:nvPicPr>
        <p:blipFill>
          <a:blip r:embed="rId3">
            <a:alphaModFix/>
          </a:blip>
          <a:stretch>
            <a:fillRect/>
          </a:stretch>
        </p:blipFill>
        <p:spPr>
          <a:xfrm>
            <a:off x="5781725" y="1073725"/>
            <a:ext cx="3236850" cy="3236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ITCO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